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3"/>
  </p:sldMasterIdLst>
  <p:notesMasterIdLst>
    <p:notesMasterId r:id="rId13"/>
  </p:notesMasterIdLst>
  <p:handoutMasterIdLst>
    <p:handoutMasterId r:id="rId14"/>
  </p:handoutMasterIdLst>
  <p:sldIdLst>
    <p:sldId id="256" r:id="rId4"/>
    <p:sldId id="264" r:id="rId5"/>
    <p:sldId id="262" r:id="rId6"/>
    <p:sldId id="260" r:id="rId7"/>
    <p:sldId id="258" r:id="rId8"/>
    <p:sldId id="266" r:id="rId9"/>
    <p:sldId id="259" r:id="rId10"/>
    <p:sldId id="261" r:id="rId11"/>
    <p:sldId id="279" r:id="rId12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6"/>
    <a:srgbClr val="000000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22838BEF-8BB2-4498-84A7-C5851F593DF1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6374" autoAdjust="0"/>
  </p:normalViewPr>
  <p:slideViewPr>
    <p:cSldViewPr snapToGrid="0">
      <p:cViewPr varScale="1">
        <p:scale>
          <a:sx n="74" d="100"/>
          <a:sy n="74" d="100"/>
        </p:scale>
        <p:origin x="576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=""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DF23CD2-3E56-4204-B9DC-77CEE6C4FDE8}" type="datetime1">
              <a:rPr lang="ru-RU" smtClean="0"/>
              <a:t>вс 21.04.19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jpeg>
</file>

<file path=ppt/media/image22.jpeg>
</file>

<file path=ppt/media/image23.jpeg>
</file>

<file path=ppt/media/image23.sv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jpeg>
</file>

<file path=ppt/media/image3.svg>
</file>

<file path=ppt/media/image30.png>
</file>

<file path=ppt/media/image31.jpeg>
</file>

<file path=ppt/media/image4.jpeg>
</file>

<file path=ppt/media/image5.jpeg>
</file>

<file path=ppt/media/image6.jpeg>
</file>

<file path=ppt/media/image7.png>
</file>

<file path=ppt/media/image75.svg>
</file>

<file path=ppt/media/image77.svg>
</file>

<file path=ppt/media/image79.svg>
</file>

<file path=ppt/media/image8.jpeg>
</file>

<file path=ppt/media/image81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555C2A-A926-4E5C-93A1-52366FC6787C}" type="datetime1">
              <a:rPr lang="ru-RU" smtClean="0"/>
              <a:pPr/>
              <a:t>вс 21.04.19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noProof="0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noProof="0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2818732-FA64-4F57-8EE6-57AA70E1F1E0}" type="slidenum">
              <a:rPr lang="ru-RU" noProof="0" smtClean="0"/>
              <a:t>‹#›</a:t>
            </a:fld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53630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2818732-FA64-4F57-8EE6-57AA70E1F1E0}" type="slidenum">
              <a:rPr lang="ru-RU" smtClean="0"/>
              <a:t>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6722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2818732-FA64-4F57-8EE6-57AA70E1F1E0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8129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2818732-FA64-4F57-8EE6-57AA70E1F1E0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9168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2818732-FA64-4F57-8EE6-57AA70E1F1E0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12496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2818732-FA64-4F57-8EE6-57AA70E1F1E0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71088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2818732-FA64-4F57-8EE6-57AA70E1F1E0}" type="slidenum">
              <a:rPr lang="ru-RU" smtClean="0"/>
              <a:t>6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063876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2818732-FA64-4F57-8EE6-57AA70E1F1E0}" type="slidenum">
              <a:rPr lang="ru-RU" smtClean="0"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49285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2818732-FA64-4F57-8EE6-57AA70E1F1E0}" type="slidenum">
              <a:rPr lang="ru-RU" smtClean="0"/>
              <a:t>8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26514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02818732-FA64-4F57-8EE6-57AA70E1F1E0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00644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="" xmlns:a16="http://schemas.microsoft.com/office/drawing/2014/main" id="{171E5E3D-6A1C-49BA-9E11-FC053AD818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784058"/>
          </a:xfrm>
          <a:solidFill>
            <a:schemeClr val="bg1">
              <a:lumMod val="95000"/>
            </a:schemeClr>
          </a:solidFill>
        </p:spPr>
        <p:txBody>
          <a:bodyPr tIns="1116000" rIns="0" rtlCol="0" anchor="t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dirty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4000" y="3163899"/>
            <a:ext cx="4860000" cy="1800000"/>
          </a:xfrm>
          <a:solidFill>
            <a:schemeClr val="bg1"/>
          </a:solidFill>
          <a:ln>
            <a:noFill/>
          </a:ln>
        </p:spPr>
        <p:txBody>
          <a:bodyPr lIns="180000" tIns="72000" rIns="180000" bIns="72000" rtlCol="0" anchor="ctr"/>
          <a:lstStyle>
            <a:lvl1pPr algn="l">
              <a:defRPr sz="4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Заголовок титульного слайда 1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000" y="5119698"/>
            <a:ext cx="4860000" cy="836602"/>
          </a:xfrm>
          <a:solidFill>
            <a:schemeClr val="bg1"/>
          </a:solidFill>
        </p:spPr>
        <p:txBody>
          <a:bodyPr lIns="180000" tIns="72000" rIns="180000" bIns="72000" rtlCol="0" anchor="ctr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="" xmlns:a16="http://schemas.microsoft.com/office/drawing/2014/main" id="{3114E411-DCD8-47C4-8385-C03FBB18B180}"/>
              </a:ext>
            </a:extLst>
          </p:cNvPr>
          <p:cNvSpPr/>
          <p:nvPr userDrawn="1"/>
        </p:nvSpPr>
        <p:spPr>
          <a:xfrm>
            <a:off x="0" y="6780458"/>
            <a:ext cx="12192000" cy="77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="" xmlns:a16="http://schemas.microsoft.com/office/drawing/2014/main" id="{D5BF3746-E60B-4321-998E-07F04440CEAC}"/>
              </a:ext>
            </a:extLst>
          </p:cNvPr>
          <p:cNvSpPr/>
          <p:nvPr userDrawn="1"/>
        </p:nvSpPr>
        <p:spPr>
          <a:xfrm>
            <a:off x="0" y="6780458"/>
            <a:ext cx="12204000" cy="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9A5F0423-B6EE-42FD-9306-5E965142C6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FBCE01B6-FB5C-471B-B95B-DB3DC8A0E4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9" name="Заголовок 8">
            <a:extLst>
              <a:ext uri="{FF2B5EF4-FFF2-40B4-BE49-F238E27FC236}">
                <a16:creationId xmlns="" xmlns:a16="http://schemas.microsoft.com/office/drawing/2014/main" id="{5CA0D6D2-4DA0-4AEE-95C1-E8BDD0515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152000"/>
            <a:ext cx="5472000" cy="504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C9E47D86-FD0D-44D0-9B7F-9EDEBD11F9D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6" name="Текст 5">
            <a:extLst>
              <a:ext uri="{FF2B5EF4-FFF2-40B4-BE49-F238E27FC236}">
                <a16:creationId xmlns=""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152525"/>
            <a:ext cx="5472113" cy="503872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Текст 5">
            <a:extLst>
              <a:ext uri="{FF2B5EF4-FFF2-40B4-BE49-F238E27FC236}">
                <a16:creationId xmlns="" xmlns:a16="http://schemas.microsoft.com/office/drawing/2014/main" id="{AF8E62C6-0CCA-4909-AE69-A32ED6AC06B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="" xmlns:a16="http://schemas.microsoft.com/office/drawing/2014/main" id="{1423F09E-5021-4E1D-A4A8-174F779F2749}"/>
              </a:ext>
            </a:extLst>
          </p:cNvPr>
          <p:cNvSpPr>
            <a:spLocks noGrp="1"/>
          </p:cNvSpPr>
          <p:nvPr>
            <p:ph sz="half" idx="29"/>
          </p:nvPr>
        </p:nvSpPr>
        <p:spPr>
          <a:xfrm>
            <a:off x="1790100" y="2701131"/>
            <a:ext cx="3546675" cy="282813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9" name="Объект 3">
            <a:extLst>
              <a:ext uri="{FF2B5EF4-FFF2-40B4-BE49-F238E27FC236}">
                <a16:creationId xmlns="" xmlns:a16="http://schemas.microsoft.com/office/drawing/2014/main" id="{F7C3D0F0-8880-4132-9B6F-33B2D7437F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58100" y="2701131"/>
            <a:ext cx="3546675" cy="2828138"/>
          </a:xfrm>
        </p:spPr>
        <p:txBody>
          <a:bodyPr rtlCol="0"/>
          <a:lstStyle>
            <a:lvl1pPr>
              <a:buClr>
                <a:schemeClr val="accent1">
                  <a:lumMod val="50000"/>
                </a:schemeClr>
              </a:buClr>
              <a:defRPr/>
            </a:lvl1pPr>
            <a:lvl2pPr>
              <a:buClr>
                <a:schemeClr val="accent1">
                  <a:lumMod val="50000"/>
                </a:schemeClr>
              </a:buClr>
              <a:defRPr/>
            </a:lvl2pPr>
            <a:lvl3pPr>
              <a:buClr>
                <a:schemeClr val="accent1">
                  <a:lumMod val="50000"/>
                </a:schemeClr>
              </a:buClr>
              <a:defRPr/>
            </a:lvl3pPr>
            <a:lvl4pPr>
              <a:buClr>
                <a:schemeClr val="accent1">
                  <a:lumMod val="50000"/>
                </a:schemeClr>
              </a:buClr>
              <a:defRPr/>
            </a:lvl4pPr>
            <a:lvl5pPr>
              <a:buClr>
                <a:schemeClr val="accent1">
                  <a:lumMod val="50000"/>
                </a:schemeClr>
              </a:buClr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0" name="Текст 3">
            <a:extLst>
              <a:ext uri="{FF2B5EF4-FFF2-40B4-BE49-F238E27FC236}">
                <a16:creationId xmlns="" xmlns:a16="http://schemas.microsoft.com/office/drawing/2014/main" id="{9CBDEF46-1F51-42D2-A43C-36A28ECB340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93079" y="1728000"/>
            <a:ext cx="3554451" cy="735800"/>
          </a:xfrm>
          <a:noFill/>
        </p:spPr>
        <p:txBody>
          <a:bodyPr rtlCol="0" anchor="t"/>
          <a:lstStyle>
            <a:lvl1pPr marL="0" indent="0" algn="l">
              <a:buNone/>
              <a:defRPr sz="54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1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="" xmlns:a16="http://schemas.microsoft.com/office/drawing/2014/main" id="{9CA11096-D31C-4BD0-AFF9-7575C5E8E5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655762" y="1722438"/>
            <a:ext cx="3538517" cy="735749"/>
          </a:xfrm>
        </p:spPr>
        <p:txBody>
          <a:bodyPr rtlCol="0" anchor="t"/>
          <a:lstStyle>
            <a:lvl1pPr marL="0" indent="0">
              <a:buNone/>
              <a:defRPr sz="5400">
                <a:solidFill>
                  <a:schemeClr val="accent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2</a:t>
            </a:r>
          </a:p>
        </p:txBody>
      </p:sp>
      <p:sp>
        <p:nvSpPr>
          <p:cNvPr id="4" name="Рисунок 3">
            <a:extLst>
              <a:ext uri="{FF2B5EF4-FFF2-40B4-BE49-F238E27FC236}">
                <a16:creationId xmlns="" xmlns:a16="http://schemas.microsoft.com/office/drawing/2014/main" id="{6438B210-DE07-4BDD-BDB3-2A3DF619BED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59785" y="1722438"/>
            <a:ext cx="735013" cy="735012"/>
          </a:xfrm>
        </p:spPr>
        <p:txBody>
          <a:bodyPr rtlCol="0" anchor="ctr"/>
          <a:lstStyle>
            <a:lvl1pPr marL="0" indent="0" algn="ctr">
              <a:buNone/>
              <a:defRPr sz="1000" i="1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2" name="Рисунок 3">
            <a:extLst>
              <a:ext uri="{FF2B5EF4-FFF2-40B4-BE49-F238E27FC236}">
                <a16:creationId xmlns="" xmlns:a16="http://schemas.microsoft.com/office/drawing/2014/main" id="{FAD6E0EA-E35F-4E2B-869F-7A912C4CB629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6722468" y="1722438"/>
            <a:ext cx="735013" cy="735012"/>
          </a:xfrm>
        </p:spPr>
        <p:txBody>
          <a:bodyPr rtlCol="0" anchor="ctr"/>
          <a:lstStyle>
            <a:lvl1pPr marL="0" indent="0" algn="ctr">
              <a:buNone/>
              <a:defRPr sz="1000" i="1"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7285161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Текст 3">
            <a:extLst>
              <a:ext uri="{FF2B5EF4-FFF2-40B4-BE49-F238E27FC236}">
                <a16:creationId xmlns="" xmlns:a16="http://schemas.microsoft.com/office/drawing/2014/main" id="{72C502DE-CADD-4CC1-972E-20071995502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0706" y="1593150"/>
            <a:ext cx="4348065" cy="4348065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Название раздела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=""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921084" y="1949641"/>
            <a:ext cx="3635083" cy="3635083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ru-RU" noProof="0" dirty="0"/>
              <a:t>Название раздела</a:t>
            </a:r>
          </a:p>
        </p:txBody>
      </p:sp>
      <p:sp>
        <p:nvSpPr>
          <p:cNvPr id="15" name="Текст 9">
            <a:extLst>
              <a:ext uri="{FF2B5EF4-FFF2-40B4-BE49-F238E27FC236}">
                <a16:creationId xmlns="" xmlns:a16="http://schemas.microsoft.com/office/drawing/2014/main" id="{8F1CA0D5-06FF-4D1F-B534-1DFFCB23EA7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238481" y="2207063"/>
            <a:ext cx="3120238" cy="3120238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ru-RU" noProof="0" dirty="0"/>
              <a:t>Название раздела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Текст 5">
            <a:extLst>
              <a:ext uri="{FF2B5EF4-FFF2-40B4-BE49-F238E27FC236}">
                <a16:creationId xmlns="" xmlns:a16="http://schemas.microsoft.com/office/drawing/2014/main" id="{AF8E62C6-0CCA-4909-AE69-A32ED6AC06B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16" name="Текст 3">
            <a:extLst>
              <a:ext uri="{FF2B5EF4-FFF2-40B4-BE49-F238E27FC236}">
                <a16:creationId xmlns=""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58929" y="2205688"/>
            <a:ext cx="2811618" cy="1440000"/>
          </a:xfrm>
          <a:prstGeom prst="rect">
            <a:avLst/>
          </a:prstGeom>
          <a:noFill/>
        </p:spPr>
        <p:txBody>
          <a:bodyPr rtlCol="0"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1</a:t>
            </a:r>
          </a:p>
        </p:txBody>
      </p:sp>
      <p:sp>
        <p:nvSpPr>
          <p:cNvPr id="17" name="Текст 9">
            <a:extLst>
              <a:ext uri="{FF2B5EF4-FFF2-40B4-BE49-F238E27FC236}">
                <a16:creationId xmlns=""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32816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ru-RU" noProof="0" dirty="0"/>
              <a:t>2</a:t>
            </a:r>
          </a:p>
        </p:txBody>
      </p:sp>
      <p:sp>
        <p:nvSpPr>
          <p:cNvPr id="18" name="Текст 9">
            <a:extLst>
              <a:ext uri="{FF2B5EF4-FFF2-40B4-BE49-F238E27FC236}">
                <a16:creationId xmlns=""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47101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ru-RU" noProof="0" dirty="0"/>
              <a:t>3</a:t>
            </a:r>
          </a:p>
        </p:txBody>
      </p:sp>
      <p:sp>
        <p:nvSpPr>
          <p:cNvPr id="19" name="Объект 3">
            <a:extLst>
              <a:ext uri="{FF2B5EF4-FFF2-40B4-BE49-F238E27FC236}">
                <a16:creationId xmlns=""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074738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раздела</a:t>
            </a:r>
          </a:p>
        </p:txBody>
      </p:sp>
      <p:sp>
        <p:nvSpPr>
          <p:cNvPr id="20" name="Текст 5">
            <a:extLst>
              <a:ext uri="{FF2B5EF4-FFF2-40B4-BE49-F238E27FC236}">
                <a16:creationId xmlns=""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8625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 dirty="0"/>
              <a:t>Описание раздела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=""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808600" y="4243333"/>
            <a:ext cx="1980000" cy="72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ru-RU" noProof="0" dirty="0"/>
              <a:t>Описание раздела</a:t>
            </a:r>
          </a:p>
        </p:txBody>
      </p:sp>
      <p:sp>
        <p:nvSpPr>
          <p:cNvPr id="25" name="Надпись 24">
            <a:extLst>
              <a:ext uri="{FF2B5EF4-FFF2-40B4-BE49-F238E27FC236}">
                <a16:creationId xmlns="" xmlns:a16="http://schemas.microsoft.com/office/drawing/2014/main" id="{047CF562-A700-49C4-A50C-2A49B19BC7BF}"/>
              </a:ext>
            </a:extLst>
          </p:cNvPr>
          <p:cNvSpPr txBox="1">
            <a:spLocks/>
          </p:cNvSpPr>
          <p:nvPr userDrawn="1"/>
        </p:nvSpPr>
        <p:spPr>
          <a:xfrm>
            <a:off x="4921084" y="2993698"/>
            <a:ext cx="317688" cy="1544221"/>
          </a:xfrm>
          <a:custGeom>
            <a:avLst/>
            <a:gdLst>
              <a:gd name="connsiteX0" fmla="*/ 173971 w 317688"/>
              <a:gd name="connsiteY0" fmla="*/ 0 h 1544221"/>
              <a:gd name="connsiteX1" fmla="*/ 219948 w 317688"/>
              <a:gd name="connsiteY1" fmla="*/ 125619 h 1544221"/>
              <a:gd name="connsiteX2" fmla="*/ 317688 w 317688"/>
              <a:gd name="connsiteY2" fmla="*/ 772110 h 1544221"/>
              <a:gd name="connsiteX3" fmla="*/ 219948 w 317688"/>
              <a:gd name="connsiteY3" fmla="*/ 1418601 h 1544221"/>
              <a:gd name="connsiteX4" fmla="*/ 173971 w 317688"/>
              <a:gd name="connsiteY4" fmla="*/ 1544221 h 1544221"/>
              <a:gd name="connsiteX5" fmla="*/ 142832 w 317688"/>
              <a:gd name="connsiteY5" fmla="*/ 1479580 h 1544221"/>
              <a:gd name="connsiteX6" fmla="*/ 0 w 317688"/>
              <a:gd name="connsiteY6" fmla="*/ 772110 h 1544221"/>
              <a:gd name="connsiteX7" fmla="*/ 142832 w 317688"/>
              <a:gd name="connsiteY7" fmla="*/ 64641 h 1544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7688" h="1544221">
                <a:moveTo>
                  <a:pt x="173971" y="0"/>
                </a:moveTo>
                <a:lnTo>
                  <a:pt x="219948" y="125619"/>
                </a:lnTo>
                <a:cubicBezTo>
                  <a:pt x="283469" y="329846"/>
                  <a:pt x="317688" y="546982"/>
                  <a:pt x="317688" y="772110"/>
                </a:cubicBezTo>
                <a:cubicBezTo>
                  <a:pt x="317688" y="997239"/>
                  <a:pt x="283469" y="1214375"/>
                  <a:pt x="219948" y="1418601"/>
                </a:cubicBezTo>
                <a:lnTo>
                  <a:pt x="173971" y="1544221"/>
                </a:lnTo>
                <a:lnTo>
                  <a:pt x="142832" y="1479580"/>
                </a:lnTo>
                <a:cubicBezTo>
                  <a:pt x="50859" y="1262132"/>
                  <a:pt x="0" y="1023060"/>
                  <a:pt x="0" y="772110"/>
                </a:cubicBezTo>
                <a:cubicBezTo>
                  <a:pt x="0" y="521160"/>
                  <a:pt x="50859" y="282088"/>
                  <a:pt x="142832" y="64641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lang="en-ZA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ru-RU" noProof="0" dirty="0"/>
          </a:p>
        </p:txBody>
      </p:sp>
      <p:sp>
        <p:nvSpPr>
          <p:cNvPr id="26" name="Надпись 25">
            <a:extLst>
              <a:ext uri="{FF2B5EF4-FFF2-40B4-BE49-F238E27FC236}">
                <a16:creationId xmlns="" xmlns:a16="http://schemas.microsoft.com/office/drawing/2014/main" id="{594DA0E5-4933-41D4-8C7B-70093A9DB34D}"/>
              </a:ext>
            </a:extLst>
          </p:cNvPr>
          <p:cNvSpPr txBox="1">
            <a:spLocks/>
          </p:cNvSpPr>
          <p:nvPr userDrawn="1"/>
        </p:nvSpPr>
        <p:spPr>
          <a:xfrm>
            <a:off x="8238481" y="3054203"/>
            <a:ext cx="317687" cy="1423210"/>
          </a:xfrm>
          <a:custGeom>
            <a:avLst/>
            <a:gdLst>
              <a:gd name="connsiteX0" fmla="*/ 172863 w 317687"/>
              <a:gd name="connsiteY0" fmla="*/ 0 h 1423210"/>
              <a:gd name="connsiteX1" fmla="*/ 174856 w 317687"/>
              <a:gd name="connsiteY1" fmla="*/ 4136 h 1423210"/>
              <a:gd name="connsiteX2" fmla="*/ 317687 w 317687"/>
              <a:gd name="connsiteY2" fmla="*/ 711605 h 1423210"/>
              <a:gd name="connsiteX3" fmla="*/ 174856 w 317687"/>
              <a:gd name="connsiteY3" fmla="*/ 1419075 h 1423210"/>
              <a:gd name="connsiteX4" fmla="*/ 172864 w 317687"/>
              <a:gd name="connsiteY4" fmla="*/ 1423210 h 1423210"/>
              <a:gd name="connsiteX5" fmla="*/ 122602 w 317687"/>
              <a:gd name="connsiteY5" fmla="*/ 1318873 h 1423210"/>
              <a:gd name="connsiteX6" fmla="*/ 0 w 317687"/>
              <a:gd name="connsiteY6" fmla="*/ 711604 h 1423210"/>
              <a:gd name="connsiteX7" fmla="*/ 122602 w 317687"/>
              <a:gd name="connsiteY7" fmla="*/ 104335 h 142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7687" h="1423210">
                <a:moveTo>
                  <a:pt x="172863" y="0"/>
                </a:moveTo>
                <a:lnTo>
                  <a:pt x="174856" y="4136"/>
                </a:lnTo>
                <a:cubicBezTo>
                  <a:pt x="266828" y="221583"/>
                  <a:pt x="317687" y="460655"/>
                  <a:pt x="317687" y="711605"/>
                </a:cubicBezTo>
                <a:cubicBezTo>
                  <a:pt x="317687" y="962555"/>
                  <a:pt x="266828" y="1201627"/>
                  <a:pt x="174856" y="1419075"/>
                </a:cubicBezTo>
                <a:lnTo>
                  <a:pt x="172864" y="1423210"/>
                </a:lnTo>
                <a:lnTo>
                  <a:pt x="122602" y="1318873"/>
                </a:lnTo>
                <a:cubicBezTo>
                  <a:pt x="43656" y="1132223"/>
                  <a:pt x="0" y="927012"/>
                  <a:pt x="0" y="711604"/>
                </a:cubicBezTo>
                <a:cubicBezTo>
                  <a:pt x="0" y="496197"/>
                  <a:pt x="43656" y="290985"/>
                  <a:pt x="122602" y="104335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lang="en-ZA" sz="1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8575143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трелка: влево-вправо 2">
            <a:extLst>
              <a:ext uri="{FF2B5EF4-FFF2-40B4-BE49-F238E27FC236}">
                <a16:creationId xmlns="" xmlns:a16="http://schemas.microsoft.com/office/drawing/2014/main" id="{CFAEDCAA-CDC7-47ED-A380-37E6ACCA8560}"/>
              </a:ext>
            </a:extLst>
          </p:cNvPr>
          <p:cNvSpPr/>
          <p:nvPr userDrawn="1"/>
        </p:nvSpPr>
        <p:spPr>
          <a:xfrm>
            <a:off x="388279" y="3558496"/>
            <a:ext cx="11415443" cy="97190"/>
          </a:xfrm>
          <a:prstGeom prst="leftRightArrow">
            <a:avLst>
              <a:gd name="adj1" fmla="val 100000"/>
              <a:gd name="adj2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4" name="Стрелка: влево-вправо 13">
            <a:extLst>
              <a:ext uri="{FF2B5EF4-FFF2-40B4-BE49-F238E27FC236}">
                <a16:creationId xmlns="" xmlns:a16="http://schemas.microsoft.com/office/drawing/2014/main" id="{F9300B0F-E539-42E5-B7E4-21E21637BA8D}"/>
              </a:ext>
            </a:extLst>
          </p:cNvPr>
          <p:cNvSpPr/>
          <p:nvPr userDrawn="1"/>
        </p:nvSpPr>
        <p:spPr>
          <a:xfrm rot="5400000">
            <a:off x="3772822" y="3576211"/>
            <a:ext cx="4652357" cy="97190"/>
          </a:xfrm>
          <a:prstGeom prst="leftRightArrow">
            <a:avLst>
              <a:gd name="adj1" fmla="val 100000"/>
              <a:gd name="adj2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0" name="Текст 5">
            <a:extLst>
              <a:ext uri="{FF2B5EF4-FFF2-40B4-BE49-F238E27FC236}">
                <a16:creationId xmlns=""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951013"/>
            <a:ext cx="198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Надпись квадранта</a:t>
            </a:r>
          </a:p>
        </p:txBody>
      </p:sp>
      <p:sp>
        <p:nvSpPr>
          <p:cNvPr id="11" name="Текст 5">
            <a:extLst>
              <a:ext uri="{FF2B5EF4-FFF2-40B4-BE49-F238E27FC236}">
                <a16:creationId xmlns=""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6046600"/>
            <a:ext cx="1980000" cy="252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Надпись квадранта</a:t>
            </a:r>
          </a:p>
        </p:txBody>
      </p:sp>
      <p:sp>
        <p:nvSpPr>
          <p:cNvPr id="12" name="Текст 5">
            <a:extLst>
              <a:ext uri="{FF2B5EF4-FFF2-40B4-BE49-F238E27FC236}">
                <a16:creationId xmlns=""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2000" y="3260393"/>
            <a:ext cx="1980000" cy="252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Надпись квадранта</a:t>
            </a:r>
          </a:p>
        </p:txBody>
      </p:sp>
      <p:sp>
        <p:nvSpPr>
          <p:cNvPr id="13" name="Текст 5">
            <a:extLst>
              <a:ext uri="{FF2B5EF4-FFF2-40B4-BE49-F238E27FC236}">
                <a16:creationId xmlns=""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92001" y="3260393"/>
            <a:ext cx="1980000" cy="252000"/>
          </a:xfr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Надпись квадранта</a:t>
            </a:r>
          </a:p>
        </p:txBody>
      </p:sp>
    </p:spTree>
    <p:extLst>
      <p:ext uri="{BB962C8B-B14F-4D97-AF65-F5344CB8AC3E}">
        <p14:creationId xmlns:p14="http://schemas.microsoft.com/office/powerpoint/2010/main" val="4311506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Текст 5">
            <a:extLst>
              <a:ext uri="{FF2B5EF4-FFF2-40B4-BE49-F238E27FC236}">
                <a16:creationId xmlns="" xmlns:a16="http://schemas.microsoft.com/office/drawing/2014/main" id="{9C2BB107-6CD7-47EE-9C59-5345A7F63B0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="" xmlns:a16="http://schemas.microsoft.com/office/drawing/2014/main" id="{3103194D-3DB5-46F8-9ACE-B2B142B87BE9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94569" y="2673626"/>
            <a:ext cx="2975206" cy="3269974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9" name="Объект 2">
            <a:extLst>
              <a:ext uri="{FF2B5EF4-FFF2-40B4-BE49-F238E27FC236}">
                <a16:creationId xmlns="" xmlns:a16="http://schemas.microsoft.com/office/drawing/2014/main" id="{3569837A-DE3B-4C2A-B811-BCC93B8681F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614397" y="2673626"/>
            <a:ext cx="2975206" cy="3269974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0" name="Объект 2">
            <a:extLst>
              <a:ext uri="{FF2B5EF4-FFF2-40B4-BE49-F238E27FC236}">
                <a16:creationId xmlns="" xmlns:a16="http://schemas.microsoft.com/office/drawing/2014/main" id="{A914D45E-73D5-4807-A6F8-1A996A31F7F2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434225" y="2673626"/>
            <a:ext cx="2975206" cy="3269974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 rtlCol="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1" name="Объект 2">
            <a:extLst>
              <a:ext uri="{FF2B5EF4-FFF2-40B4-BE49-F238E27FC236}">
                <a16:creationId xmlns="" xmlns:a16="http://schemas.microsoft.com/office/drawing/2014/main" id="{20206252-95E9-4C8F-8EB4-26F27AC6FB4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94569" y="1728000"/>
            <a:ext cx="2975206" cy="720000"/>
          </a:xfrm>
          <a:noFill/>
          <a:ln w="28575">
            <a:noFill/>
          </a:ln>
        </p:spPr>
        <p:txBody>
          <a:bodyPr lIns="108000" tIns="36000" rIns="108000" bIns="36000" rtlCol="0" anchor="ctr"/>
          <a:lstStyle>
            <a:lvl1pPr marL="0" indent="0" algn="ctr">
              <a:buNone/>
              <a:defRPr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Название раздела 1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="" xmlns:a16="http://schemas.microsoft.com/office/drawing/2014/main" id="{9256C163-60A0-49AC-9FEA-A56ACF30FA33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4397" y="1728000"/>
            <a:ext cx="2975206" cy="720000"/>
          </a:xfrm>
          <a:noFill/>
          <a:ln w="28575">
            <a:noFill/>
          </a:ln>
        </p:spPr>
        <p:txBody>
          <a:bodyPr lIns="108000" tIns="36000" rIns="108000" bIns="36000" rtlCol="0" anchor="ctr"/>
          <a:lstStyle>
            <a:lvl1pPr marL="0" indent="0" algn="ctr">
              <a:buNone/>
              <a:defRPr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Название раздела 2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="" xmlns:a16="http://schemas.microsoft.com/office/drawing/2014/main" id="{FAF68729-4DB7-4514-BF22-9950FB3ECC3E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8434225" y="1728000"/>
            <a:ext cx="2975206" cy="720000"/>
          </a:xfrm>
          <a:noFill/>
          <a:ln w="28575">
            <a:noFill/>
          </a:ln>
        </p:spPr>
        <p:txBody>
          <a:bodyPr lIns="108000" tIns="36000" rIns="108000" bIns="36000" rtlCol="0" anchor="ctr"/>
          <a:lstStyle>
            <a:lvl1pPr marL="0" indent="0" algn="ctr">
              <a:buNone/>
              <a:defRPr>
                <a:solidFill>
                  <a:schemeClr val="accent1"/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Название раздела 3</a:t>
            </a:r>
          </a:p>
        </p:txBody>
      </p:sp>
      <p:sp>
        <p:nvSpPr>
          <p:cNvPr id="14" name="Прямоугольник 6">
            <a:extLst>
              <a:ext uri="{FF2B5EF4-FFF2-40B4-BE49-F238E27FC236}">
                <a16:creationId xmlns="" xmlns:a16="http://schemas.microsoft.com/office/drawing/2014/main" id="{567F4AE9-9C59-4A3C-9E27-EFC9EE499EB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4568" y="2344813"/>
            <a:ext cx="2975207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5" name="Прямоугольник 6">
            <a:extLst>
              <a:ext uri="{FF2B5EF4-FFF2-40B4-BE49-F238E27FC236}">
                <a16:creationId xmlns="" xmlns:a16="http://schemas.microsoft.com/office/drawing/2014/main" id="{3DA09F5A-AF46-4646-A84F-35C1002AF73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794568" y="1656000"/>
            <a:ext cx="2975207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6" name="Прямоугольник 6">
            <a:extLst>
              <a:ext uri="{FF2B5EF4-FFF2-40B4-BE49-F238E27FC236}">
                <a16:creationId xmlns="" xmlns:a16="http://schemas.microsoft.com/office/drawing/2014/main" id="{36D8447C-AA9F-491F-8EE4-A151146D11A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8396" y="2344813"/>
            <a:ext cx="2975207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7" name="Прямоугольник 6">
            <a:extLst>
              <a:ext uri="{FF2B5EF4-FFF2-40B4-BE49-F238E27FC236}">
                <a16:creationId xmlns="" xmlns:a16="http://schemas.microsoft.com/office/drawing/2014/main" id="{826B47AC-1601-4AA8-BEB3-930A9A37FC5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4608396" y="1656000"/>
            <a:ext cx="2975207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8" name="Прямоугольник 6">
            <a:extLst>
              <a:ext uri="{FF2B5EF4-FFF2-40B4-BE49-F238E27FC236}">
                <a16:creationId xmlns="" xmlns:a16="http://schemas.microsoft.com/office/drawing/2014/main" id="{EFC9E01C-1D66-47F5-B8D1-BF6041620EE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34225" y="2344813"/>
            <a:ext cx="2975207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9" name="Прямоугольник 6">
            <a:extLst>
              <a:ext uri="{FF2B5EF4-FFF2-40B4-BE49-F238E27FC236}">
                <a16:creationId xmlns="" xmlns:a16="http://schemas.microsoft.com/office/drawing/2014/main" id="{9F5FC000-6DCF-4A02-B144-CC77E752DBA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8434225" y="1656000"/>
            <a:ext cx="2975207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pic>
        <p:nvPicPr>
          <p:cNvPr id="20" name="Графический объект 19" descr="Стрелка вправо">
            <a:extLst>
              <a:ext uri="{FF2B5EF4-FFF2-40B4-BE49-F238E27FC236}">
                <a16:creationId xmlns="" xmlns:a16="http://schemas.microsoft.com/office/drawing/2014/main" id="{74A090BA-639F-4C16-9838-60A32BE3A1D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4081865" y="3932250"/>
            <a:ext cx="220441" cy="376363"/>
          </a:xfrm>
          <a:prstGeom prst="rect">
            <a:avLst/>
          </a:prstGeom>
        </p:spPr>
      </p:pic>
      <p:pic>
        <p:nvPicPr>
          <p:cNvPr id="21" name="Графический объект 20" descr="Стрелка вправо">
            <a:extLst>
              <a:ext uri="{FF2B5EF4-FFF2-40B4-BE49-F238E27FC236}">
                <a16:creationId xmlns="" xmlns:a16="http://schemas.microsoft.com/office/drawing/2014/main" id="{DF58D762-A719-4FC3-BF9E-7B858F0D91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7901693" y="3932250"/>
            <a:ext cx="220441" cy="37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3494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Текст 5">
            <a:extLst>
              <a:ext uri="{FF2B5EF4-FFF2-40B4-BE49-F238E27FC236}">
                <a16:creationId xmlns="" xmlns:a16="http://schemas.microsoft.com/office/drawing/2014/main" id="{9C2BB107-6CD7-47EE-9C59-5345A7F63B0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9" name="Текст 10">
            <a:extLst>
              <a:ext uri="{FF2B5EF4-FFF2-40B4-BE49-F238E27FC236}">
                <a16:creationId xmlns="" xmlns:a16="http://schemas.microsoft.com/office/drawing/2014/main" id="{7811C96E-0DEE-4C3C-914D-3D8E37D685D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6466" y="4173151"/>
            <a:ext cx="608493" cy="201776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Год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="" xmlns:a16="http://schemas.microsoft.com/office/drawing/2014/main" id="{401495E4-6A47-4169-8AF4-736F7CF55C3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="" xmlns:a16="http://schemas.microsoft.com/office/drawing/2014/main" id="{4A350147-917D-4020-B9C3-CE41143A103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03816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="" xmlns:a16="http://schemas.microsoft.com/office/drawing/2014/main" id="{595A6F9E-88A2-46C6-B4B4-642D65C42C1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5833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13" name="Текст 10">
            <a:extLst>
              <a:ext uri="{FF2B5EF4-FFF2-40B4-BE49-F238E27FC236}">
                <a16:creationId xmlns="" xmlns:a16="http://schemas.microsoft.com/office/drawing/2014/main" id="{11C0F1C3-D7E3-418A-8706-CD257C1F5B6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47850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="" xmlns:a16="http://schemas.microsoft.com/office/drawing/2014/main" id="{105D759B-EB6D-4560-B0B8-1F7EB7D1B8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980666" y="4173151"/>
            <a:ext cx="608493" cy="201776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Год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="" xmlns:a16="http://schemas.microsoft.com/office/drawing/2014/main" id="{8715823E-52F8-49ED-9EC8-E99ED0915BD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319867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16" name="Текст 10">
            <a:extLst>
              <a:ext uri="{FF2B5EF4-FFF2-40B4-BE49-F238E27FC236}">
                <a16:creationId xmlns="" xmlns:a16="http://schemas.microsoft.com/office/drawing/2014/main" id="{7DF700D5-2F9B-4B15-92CF-1052851D5E1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91884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="" xmlns:a16="http://schemas.microsoft.com/office/drawing/2014/main" id="{BB40768A-A2DB-44AA-89F5-071BCE4D9F9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263901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18" name="Текст 10">
            <a:extLst>
              <a:ext uri="{FF2B5EF4-FFF2-40B4-BE49-F238E27FC236}">
                <a16:creationId xmlns="" xmlns:a16="http://schemas.microsoft.com/office/drawing/2014/main" id="{16D07EB6-011E-4F65-9F28-20CAB54640E8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679952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19" name="Текст 10">
            <a:extLst>
              <a:ext uri="{FF2B5EF4-FFF2-40B4-BE49-F238E27FC236}">
                <a16:creationId xmlns="" xmlns:a16="http://schemas.microsoft.com/office/drawing/2014/main" id="{105B8381-43DD-41A0-A705-D1255AC449A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735918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20" name="Текст 10">
            <a:extLst>
              <a:ext uri="{FF2B5EF4-FFF2-40B4-BE49-F238E27FC236}">
                <a16:creationId xmlns="" xmlns:a16="http://schemas.microsoft.com/office/drawing/2014/main" id="{C178CB7C-93FB-40C1-9170-B99EF8EE9E8F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207935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21" name="Текст 10">
            <a:extLst>
              <a:ext uri="{FF2B5EF4-FFF2-40B4-BE49-F238E27FC236}">
                <a16:creationId xmlns="" xmlns:a16="http://schemas.microsoft.com/office/drawing/2014/main" id="{A2B65EAF-1F60-417C-B138-F72EFEBF6D8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151969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22" name="Текст 10">
            <a:extLst>
              <a:ext uri="{FF2B5EF4-FFF2-40B4-BE49-F238E27FC236}">
                <a16:creationId xmlns="" xmlns:a16="http://schemas.microsoft.com/office/drawing/2014/main" id="{76D120F4-A640-421C-B1F8-406158CFBC8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623986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23" name="Текст 10">
            <a:extLst>
              <a:ext uri="{FF2B5EF4-FFF2-40B4-BE49-F238E27FC236}">
                <a16:creationId xmlns="" xmlns:a16="http://schemas.microsoft.com/office/drawing/2014/main" id="{BBD14391-1DC8-4D56-951F-25C5BDB3921C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095999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24" name="Текст 10">
            <a:extLst>
              <a:ext uri="{FF2B5EF4-FFF2-40B4-BE49-F238E27FC236}">
                <a16:creationId xmlns="" xmlns:a16="http://schemas.microsoft.com/office/drawing/2014/main" id="{93FC04C9-D1DE-47BA-8D50-6D762B72B8F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6568012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25" name="Текст 10">
            <a:extLst>
              <a:ext uri="{FF2B5EF4-FFF2-40B4-BE49-F238E27FC236}">
                <a16:creationId xmlns="" xmlns:a16="http://schemas.microsoft.com/office/drawing/2014/main" id="{B8FB174F-BC80-4817-90C7-42F90C7978E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040029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26" name="Текст 10">
            <a:extLst>
              <a:ext uri="{FF2B5EF4-FFF2-40B4-BE49-F238E27FC236}">
                <a16:creationId xmlns="" xmlns:a16="http://schemas.microsoft.com/office/drawing/2014/main" id="{E896FB65-5B08-4993-8523-822688BB2A9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12046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27" name="Текст 10">
            <a:extLst>
              <a:ext uri="{FF2B5EF4-FFF2-40B4-BE49-F238E27FC236}">
                <a16:creationId xmlns="" xmlns:a16="http://schemas.microsoft.com/office/drawing/2014/main" id="{DBAF247D-367F-4524-9E85-4B66631D530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984063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28" name="Текст 10">
            <a:extLst>
              <a:ext uri="{FF2B5EF4-FFF2-40B4-BE49-F238E27FC236}">
                <a16:creationId xmlns="" xmlns:a16="http://schemas.microsoft.com/office/drawing/2014/main" id="{4F9BFDEC-4D89-4C8E-A3D9-A6DF0297F78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456080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29" name="Текст 10">
            <a:extLst>
              <a:ext uri="{FF2B5EF4-FFF2-40B4-BE49-F238E27FC236}">
                <a16:creationId xmlns="" xmlns:a16="http://schemas.microsoft.com/office/drawing/2014/main" id="{9C08EC58-18EC-4890-94D6-2422A6BBA8D5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8928097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30" name="Текст 10">
            <a:extLst>
              <a:ext uri="{FF2B5EF4-FFF2-40B4-BE49-F238E27FC236}">
                <a16:creationId xmlns="" xmlns:a16="http://schemas.microsoft.com/office/drawing/2014/main" id="{D360A36A-7282-4045-B0DF-503E6A97BA47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0344148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31" name="Текст 10">
            <a:extLst>
              <a:ext uri="{FF2B5EF4-FFF2-40B4-BE49-F238E27FC236}">
                <a16:creationId xmlns="" xmlns:a16="http://schemas.microsoft.com/office/drawing/2014/main" id="{5F5960EF-7F51-41A0-9E73-D2F727AB3F0D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00114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32" name="Текст 10">
            <a:extLst>
              <a:ext uri="{FF2B5EF4-FFF2-40B4-BE49-F238E27FC236}">
                <a16:creationId xmlns="" xmlns:a16="http://schemas.microsoft.com/office/drawing/2014/main" id="{9F81D711-9D82-42A4-8AB2-12D1F4490AA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872131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33" name="Текст 10">
            <a:extLst>
              <a:ext uri="{FF2B5EF4-FFF2-40B4-BE49-F238E27FC236}">
                <a16:creationId xmlns="" xmlns:a16="http://schemas.microsoft.com/office/drawing/2014/main" id="{0A2E5DCC-5FCD-4396-9980-17ECD06BB37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10816165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34" name="Текст 10">
            <a:extLst>
              <a:ext uri="{FF2B5EF4-FFF2-40B4-BE49-F238E27FC236}">
                <a16:creationId xmlns="" xmlns:a16="http://schemas.microsoft.com/office/drawing/2014/main" id="{A3860367-6AF8-4009-AE8B-33DEE49D177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1288182" y="3724159"/>
            <a:ext cx="377825" cy="201776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ММ</a:t>
            </a:r>
          </a:p>
        </p:txBody>
      </p:sp>
      <p:sp>
        <p:nvSpPr>
          <p:cNvPr id="35" name="Текст 3">
            <a:extLst>
              <a:ext uri="{FF2B5EF4-FFF2-40B4-BE49-F238E27FC236}">
                <a16:creationId xmlns="" xmlns:a16="http://schemas.microsoft.com/office/drawing/2014/main" id="{EC5BA522-ACA2-41E7-8167-4CAD19A343D4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190750"/>
            <a:ext cx="1793875" cy="561975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tIns="36000" rtlCol="0" anchor="t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Название элемента</a:t>
            </a:r>
          </a:p>
        </p:txBody>
      </p:sp>
      <p:sp>
        <p:nvSpPr>
          <p:cNvPr id="36" name="Текст 36">
            <a:extLst>
              <a:ext uri="{FF2B5EF4-FFF2-40B4-BE49-F238E27FC236}">
                <a16:creationId xmlns="" xmlns:a16="http://schemas.microsoft.com/office/drawing/2014/main" id="{3FE4D07D-18EE-4015-BE1A-670EF5502FD5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505005"/>
            <a:ext cx="1690417" cy="224670"/>
          </a:xfrm>
        </p:spPr>
        <p:txBody>
          <a:bodyPr rtlCol="0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месяц, год</a:t>
            </a:r>
          </a:p>
        </p:txBody>
      </p:sp>
      <p:sp>
        <p:nvSpPr>
          <p:cNvPr id="37" name="Стрелка: вправо 36">
            <a:extLst>
              <a:ext uri="{FF2B5EF4-FFF2-40B4-BE49-F238E27FC236}">
                <a16:creationId xmlns="" xmlns:a16="http://schemas.microsoft.com/office/drawing/2014/main" id="{A21A7A3E-FAE9-412E-9085-C5396DD58558}"/>
              </a:ext>
            </a:extLst>
          </p:cNvPr>
          <p:cNvSpPr/>
          <p:nvPr userDrawn="1"/>
        </p:nvSpPr>
        <p:spPr>
          <a:xfrm>
            <a:off x="388279" y="4008086"/>
            <a:ext cx="11415443" cy="97190"/>
          </a:xfrm>
          <a:prstGeom prst="rightArrow">
            <a:avLst>
              <a:gd name="adj1" fmla="val 100000"/>
              <a:gd name="adj2" fmla="val 8593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0828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Текст 5">
            <a:extLst>
              <a:ext uri="{FF2B5EF4-FFF2-40B4-BE49-F238E27FC236}">
                <a16:creationId xmlns="" xmlns:a16="http://schemas.microsoft.com/office/drawing/2014/main" id="{9C2BB107-6CD7-47EE-9C59-5345A7F63B0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8" name="Рисунок 4">
            <a:extLst>
              <a:ext uri="{FF2B5EF4-FFF2-40B4-BE49-F238E27FC236}">
                <a16:creationId xmlns="" xmlns:a16="http://schemas.microsoft.com/office/drawing/2014/main" id="{85FDB45C-8129-42FD-85BB-977F66FEA7E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12915" y="2319681"/>
            <a:ext cx="1352367" cy="1352367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dirty="0"/>
              <a:t>Вставьте или перетащите изображение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="" xmlns:a16="http://schemas.microsoft.com/office/drawing/2014/main" id="{65BC675B-B0CF-41E3-9A61-5C9C818586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55970" y="2319681"/>
            <a:ext cx="1703313" cy="701538"/>
          </a:xfrm>
        </p:spPr>
        <p:txBody>
          <a:bodyPr rtlCol="0" anchor="t"/>
          <a:lstStyle>
            <a:lvl1pPr marL="0" indent="0" algn="l">
              <a:buFont typeface="Arial" panose="020B0604020202020204" pitchFamily="34" charset="0"/>
              <a:buNone/>
              <a:defRPr sz="2400">
                <a:latin typeface="+mj-lt"/>
              </a:defRPr>
            </a:lvl1pPr>
          </a:lstStyle>
          <a:p>
            <a:pPr lvl="0" rtl="0"/>
            <a:r>
              <a:rPr lang="ru-RU" noProof="0" dirty="0"/>
              <a:t>Имя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="" xmlns:a16="http://schemas.microsoft.com/office/drawing/2014/main" id="{B199D9B2-D8DF-4F6F-9076-9976C85EA49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915" y="3800064"/>
            <a:ext cx="3246368" cy="180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Краткая биография</a:t>
            </a:r>
          </a:p>
        </p:txBody>
      </p:sp>
      <p:sp>
        <p:nvSpPr>
          <p:cNvPr id="11" name="Текст 8">
            <a:extLst>
              <a:ext uri="{FF2B5EF4-FFF2-40B4-BE49-F238E27FC236}">
                <a16:creationId xmlns="" xmlns:a16="http://schemas.microsoft.com/office/drawing/2014/main" id="{F83D3F97-C129-418E-B4E5-27919687902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55970" y="3055171"/>
            <a:ext cx="1703313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12" name="Рисунок 4">
            <a:extLst>
              <a:ext uri="{FF2B5EF4-FFF2-40B4-BE49-F238E27FC236}">
                <a16:creationId xmlns="" xmlns:a16="http://schemas.microsoft.com/office/drawing/2014/main" id="{559091DF-E0B7-4867-B43C-3B02311C64A1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523213" y="2319681"/>
            <a:ext cx="1352367" cy="1352367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dirty="0"/>
              <a:t>Вставьте или перетащите изображение</a:t>
            </a:r>
          </a:p>
        </p:txBody>
      </p:sp>
      <p:sp>
        <p:nvSpPr>
          <p:cNvPr id="13" name="Текст 8">
            <a:extLst>
              <a:ext uri="{FF2B5EF4-FFF2-40B4-BE49-F238E27FC236}">
                <a16:creationId xmlns="" xmlns:a16="http://schemas.microsoft.com/office/drawing/2014/main" id="{B89D4389-4870-4BAE-B233-955685FCBC6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061985" y="2319681"/>
            <a:ext cx="1703313" cy="701538"/>
          </a:xfrm>
        </p:spPr>
        <p:txBody>
          <a:bodyPr rtlCol="0" anchor="t"/>
          <a:lstStyle>
            <a:lvl1pPr marL="0" indent="0" algn="l">
              <a:buFont typeface="Arial" panose="020B0604020202020204" pitchFamily="34" charset="0"/>
              <a:buNone/>
              <a:defRPr sz="2400">
                <a:latin typeface="+mj-lt"/>
              </a:defRPr>
            </a:lvl1pPr>
          </a:lstStyle>
          <a:p>
            <a:pPr lvl="0" rtl="0"/>
            <a:r>
              <a:rPr lang="ru-RU" noProof="0" dirty="0"/>
              <a:t>Имя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="" xmlns:a16="http://schemas.microsoft.com/office/drawing/2014/main" id="{27F961F7-987F-4B95-AC48-08F4331BE90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518930" y="3800064"/>
            <a:ext cx="3246368" cy="180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Краткая биография</a:t>
            </a:r>
          </a:p>
        </p:txBody>
      </p:sp>
      <p:sp>
        <p:nvSpPr>
          <p:cNvPr id="15" name="Текст 8">
            <a:extLst>
              <a:ext uri="{FF2B5EF4-FFF2-40B4-BE49-F238E27FC236}">
                <a16:creationId xmlns="" xmlns:a16="http://schemas.microsoft.com/office/drawing/2014/main" id="{586A8311-6FEF-4231-B5DD-80FA52F5272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061985" y="3055171"/>
            <a:ext cx="1703313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16" name="Рисунок 4">
            <a:extLst>
              <a:ext uri="{FF2B5EF4-FFF2-40B4-BE49-F238E27FC236}">
                <a16:creationId xmlns="" xmlns:a16="http://schemas.microsoft.com/office/drawing/2014/main" id="{A6A8345C-014C-4AD2-8529-29D0E8EECAB5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533512" y="2319681"/>
            <a:ext cx="1352367" cy="1352367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dirty="0"/>
              <a:t>Вставьте или перетащите изображение</a:t>
            </a:r>
          </a:p>
        </p:txBody>
      </p:sp>
      <p:sp>
        <p:nvSpPr>
          <p:cNvPr id="17" name="Текст 8">
            <a:extLst>
              <a:ext uri="{FF2B5EF4-FFF2-40B4-BE49-F238E27FC236}">
                <a16:creationId xmlns="" xmlns:a16="http://schemas.microsoft.com/office/drawing/2014/main" id="{4C771BB0-7999-4A45-A6BB-56C98E978E8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068000" y="2319681"/>
            <a:ext cx="1703313" cy="701538"/>
          </a:xfrm>
        </p:spPr>
        <p:txBody>
          <a:bodyPr rtlCol="0" anchor="t"/>
          <a:lstStyle>
            <a:lvl1pPr marL="0" indent="0" algn="l">
              <a:buFont typeface="Arial" panose="020B0604020202020204" pitchFamily="34" charset="0"/>
              <a:buNone/>
              <a:defRPr sz="2400">
                <a:latin typeface="+mj-lt"/>
              </a:defRPr>
            </a:lvl1pPr>
          </a:lstStyle>
          <a:p>
            <a:pPr lvl="0" rtl="0"/>
            <a:r>
              <a:rPr lang="ru-RU" noProof="0" dirty="0"/>
              <a:t>Имя</a:t>
            </a:r>
          </a:p>
        </p:txBody>
      </p:sp>
      <p:sp>
        <p:nvSpPr>
          <p:cNvPr id="18" name="Текст 10">
            <a:extLst>
              <a:ext uri="{FF2B5EF4-FFF2-40B4-BE49-F238E27FC236}">
                <a16:creationId xmlns="" xmlns:a16="http://schemas.microsoft.com/office/drawing/2014/main" id="{9FC27C2C-A218-4626-9D04-ECC36D852E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24945" y="3800064"/>
            <a:ext cx="3246368" cy="180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Краткая биография</a:t>
            </a:r>
          </a:p>
        </p:txBody>
      </p:sp>
      <p:sp>
        <p:nvSpPr>
          <p:cNvPr id="19" name="Текст 8">
            <a:extLst>
              <a:ext uri="{FF2B5EF4-FFF2-40B4-BE49-F238E27FC236}">
                <a16:creationId xmlns="" xmlns:a16="http://schemas.microsoft.com/office/drawing/2014/main" id="{15F0F321-195A-45FE-9F4E-2DE6EFF480E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068000" y="3055171"/>
            <a:ext cx="1703313" cy="245885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20" name="Прямоугольник 6">
            <a:extLst>
              <a:ext uri="{FF2B5EF4-FFF2-40B4-BE49-F238E27FC236}">
                <a16:creationId xmlns="" xmlns:a16="http://schemas.microsoft.com/office/drawing/2014/main" id="{A31AFB6F-80F0-4E69-8E48-7431E389859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55970" y="3514426"/>
            <a:ext cx="1703313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1" name="Прямоугольник 6">
            <a:extLst>
              <a:ext uri="{FF2B5EF4-FFF2-40B4-BE49-F238E27FC236}">
                <a16:creationId xmlns="" xmlns:a16="http://schemas.microsoft.com/office/drawing/2014/main" id="{115CE1DD-8B35-4422-9BB1-DB18FB6B595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61985" y="3514426"/>
            <a:ext cx="1703313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2" name="Прямоугольник 6">
            <a:extLst>
              <a:ext uri="{FF2B5EF4-FFF2-40B4-BE49-F238E27FC236}">
                <a16:creationId xmlns="" xmlns:a16="http://schemas.microsoft.com/office/drawing/2014/main" id="{C174B088-E2BB-4A47-A4CE-403CAE0149F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067999" y="3514426"/>
            <a:ext cx="1703313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3386425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Текст 5">
            <a:extLst>
              <a:ext uri="{FF2B5EF4-FFF2-40B4-BE49-F238E27FC236}">
                <a16:creationId xmlns="" xmlns:a16="http://schemas.microsoft.com/office/drawing/2014/main" id="{9C2BB107-6CD7-47EE-9C59-5345A7F63B0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8" name="Текст 8">
            <a:extLst>
              <a:ext uri="{FF2B5EF4-FFF2-40B4-BE49-F238E27FC236}">
                <a16:creationId xmlns="" xmlns:a16="http://schemas.microsoft.com/office/drawing/2014/main" id="{6B292F32-22A3-4DBC-93C9-F66C5F87D4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4113808"/>
            <a:ext cx="1620000" cy="631554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2400">
                <a:latin typeface="+mj-lt"/>
              </a:defRPr>
            </a:lvl1pPr>
          </a:lstStyle>
          <a:p>
            <a:pPr lvl="0" rtl="0"/>
            <a:r>
              <a:rPr lang="ru-RU" noProof="0" dirty="0"/>
              <a:t>Полное имя</a:t>
            </a:r>
          </a:p>
        </p:txBody>
      </p:sp>
      <p:sp>
        <p:nvSpPr>
          <p:cNvPr id="9" name="Текст 10">
            <a:extLst>
              <a:ext uri="{FF2B5EF4-FFF2-40B4-BE49-F238E27FC236}">
                <a16:creationId xmlns="" xmlns:a16="http://schemas.microsoft.com/office/drawing/2014/main" id="{2AE8CF21-3DA6-45E6-9CB4-F48688C3B74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797591"/>
            <a:ext cx="1620000" cy="72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10" name="Текст 8">
            <a:extLst>
              <a:ext uri="{FF2B5EF4-FFF2-40B4-BE49-F238E27FC236}">
                <a16:creationId xmlns="" xmlns:a16="http://schemas.microsoft.com/office/drawing/2014/main" id="{3FBB809B-C7A4-40BB-A5F6-0692C7B3E7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375703" y="4113808"/>
            <a:ext cx="1620000" cy="631554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2400">
                <a:latin typeface="+mj-lt"/>
              </a:defRPr>
            </a:lvl1pPr>
          </a:lstStyle>
          <a:p>
            <a:pPr lvl="0" rtl="0"/>
            <a:r>
              <a:rPr lang="ru-RU" noProof="0" dirty="0"/>
              <a:t>Полное имя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="" xmlns:a16="http://schemas.microsoft.com/office/drawing/2014/main" id="{5822DE8D-141C-4FC8-8690-DC699987557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375703" y="4797591"/>
            <a:ext cx="1620000" cy="72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12" name="Текст 8">
            <a:extLst>
              <a:ext uri="{FF2B5EF4-FFF2-40B4-BE49-F238E27FC236}">
                <a16:creationId xmlns="" xmlns:a16="http://schemas.microsoft.com/office/drawing/2014/main" id="{8BFF2A50-B1BC-445F-AAF4-5EF044B5B21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19606" y="4113808"/>
            <a:ext cx="1620000" cy="631554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2400">
                <a:latin typeface="+mj-lt"/>
              </a:defRPr>
            </a:lvl1pPr>
          </a:lstStyle>
          <a:p>
            <a:pPr lvl="0" rtl="0"/>
            <a:r>
              <a:rPr lang="ru-RU" noProof="0" dirty="0"/>
              <a:t>Полное имя</a:t>
            </a:r>
          </a:p>
        </p:txBody>
      </p:sp>
      <p:sp>
        <p:nvSpPr>
          <p:cNvPr id="13" name="Текст 10">
            <a:extLst>
              <a:ext uri="{FF2B5EF4-FFF2-40B4-BE49-F238E27FC236}">
                <a16:creationId xmlns="" xmlns:a16="http://schemas.microsoft.com/office/drawing/2014/main" id="{50ED32C1-427F-4852-93EF-04246DAB6E0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19606" y="4797591"/>
            <a:ext cx="1620000" cy="72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14" name="Текст 8">
            <a:extLst>
              <a:ext uri="{FF2B5EF4-FFF2-40B4-BE49-F238E27FC236}">
                <a16:creationId xmlns="" xmlns:a16="http://schemas.microsoft.com/office/drawing/2014/main" id="{4B8DDBCF-B9FF-412C-BB0A-F20DF81F3CC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63509" y="4113808"/>
            <a:ext cx="1620000" cy="631554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2400">
                <a:latin typeface="+mj-lt"/>
              </a:defRPr>
            </a:lvl1pPr>
          </a:lstStyle>
          <a:p>
            <a:pPr lvl="0" rtl="0"/>
            <a:r>
              <a:rPr lang="ru-RU" noProof="0" dirty="0"/>
              <a:t>Полное имя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="" xmlns:a16="http://schemas.microsoft.com/office/drawing/2014/main" id="{E5554625-705D-43C2-BB3F-07E4FB3A885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63509" y="4797591"/>
            <a:ext cx="1620000" cy="72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16" name="Текст 8">
            <a:extLst>
              <a:ext uri="{FF2B5EF4-FFF2-40B4-BE49-F238E27FC236}">
                <a16:creationId xmlns="" xmlns:a16="http://schemas.microsoft.com/office/drawing/2014/main" id="{695A6D51-51C5-4128-9C65-70256D07FEB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207412" y="4113808"/>
            <a:ext cx="1620000" cy="631554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2400">
                <a:latin typeface="+mj-lt"/>
              </a:defRPr>
            </a:lvl1pPr>
          </a:lstStyle>
          <a:p>
            <a:pPr lvl="0" rtl="0"/>
            <a:r>
              <a:rPr lang="ru-RU" noProof="0" dirty="0"/>
              <a:t>Полное имя</a:t>
            </a:r>
          </a:p>
        </p:txBody>
      </p:sp>
      <p:sp>
        <p:nvSpPr>
          <p:cNvPr id="17" name="Текст 10">
            <a:extLst>
              <a:ext uri="{FF2B5EF4-FFF2-40B4-BE49-F238E27FC236}">
                <a16:creationId xmlns="" xmlns:a16="http://schemas.microsoft.com/office/drawing/2014/main" id="{94020390-663C-426B-A32A-7DD435D354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207412" y="4797591"/>
            <a:ext cx="1620000" cy="72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18" name="Рисунок 15">
            <a:extLst>
              <a:ext uri="{FF2B5EF4-FFF2-40B4-BE49-F238E27FC236}">
                <a16:creationId xmlns="" xmlns:a16="http://schemas.microsoft.com/office/drawing/2014/main" id="{A5BFEA69-91F2-4BAB-BC3E-F4494C809953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431800" y="2246681"/>
            <a:ext cx="1620000" cy="1620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9" name="Рисунок 15">
            <a:extLst>
              <a:ext uri="{FF2B5EF4-FFF2-40B4-BE49-F238E27FC236}">
                <a16:creationId xmlns="" xmlns:a16="http://schemas.microsoft.com/office/drawing/2014/main" id="{4D9A8C49-F2A0-4F67-A4E0-B5FBBE0A8DFD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2375703" y="2246681"/>
            <a:ext cx="1620000" cy="1620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0" name="Рисунок 15">
            <a:extLst>
              <a:ext uri="{FF2B5EF4-FFF2-40B4-BE49-F238E27FC236}">
                <a16:creationId xmlns="" xmlns:a16="http://schemas.microsoft.com/office/drawing/2014/main" id="{622E18C4-0DBF-4C58-A1B6-1E6A1D521733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319606" y="2246681"/>
            <a:ext cx="1620000" cy="1620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1" name="Рисунок 15">
            <a:extLst>
              <a:ext uri="{FF2B5EF4-FFF2-40B4-BE49-F238E27FC236}">
                <a16:creationId xmlns="" xmlns:a16="http://schemas.microsoft.com/office/drawing/2014/main" id="{0F58001D-98C8-4213-9315-4990EFFEFD8E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6263509" y="2246681"/>
            <a:ext cx="1620000" cy="1620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2" name="Рисунок 15">
            <a:extLst>
              <a:ext uri="{FF2B5EF4-FFF2-40B4-BE49-F238E27FC236}">
                <a16:creationId xmlns="" xmlns:a16="http://schemas.microsoft.com/office/drawing/2014/main" id="{940802B1-FF22-4F45-8475-AB393E6CF883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8207412" y="2246681"/>
            <a:ext cx="1620000" cy="1620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3" name="Текст 8">
            <a:extLst>
              <a:ext uri="{FF2B5EF4-FFF2-40B4-BE49-F238E27FC236}">
                <a16:creationId xmlns="" xmlns:a16="http://schemas.microsoft.com/office/drawing/2014/main" id="{5C2D6443-41AF-4535-B6F7-4BB6BE08976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151313" y="4113808"/>
            <a:ext cx="1620000" cy="631554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2400">
                <a:latin typeface="+mj-lt"/>
              </a:defRPr>
            </a:lvl1pPr>
          </a:lstStyle>
          <a:p>
            <a:pPr lvl="0" rtl="0"/>
            <a:r>
              <a:rPr lang="ru-RU" noProof="0" dirty="0"/>
              <a:t>Полное имя</a:t>
            </a:r>
          </a:p>
        </p:txBody>
      </p:sp>
      <p:sp>
        <p:nvSpPr>
          <p:cNvPr id="24" name="Текст 10">
            <a:extLst>
              <a:ext uri="{FF2B5EF4-FFF2-40B4-BE49-F238E27FC236}">
                <a16:creationId xmlns="" xmlns:a16="http://schemas.microsoft.com/office/drawing/2014/main" id="{A671736E-3711-4DA1-AF16-23EEC87C86C8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0151313" y="4797591"/>
            <a:ext cx="1620000" cy="72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Должность</a:t>
            </a:r>
          </a:p>
        </p:txBody>
      </p:sp>
      <p:sp>
        <p:nvSpPr>
          <p:cNvPr id="25" name="Рисунок 15">
            <a:extLst>
              <a:ext uri="{FF2B5EF4-FFF2-40B4-BE49-F238E27FC236}">
                <a16:creationId xmlns="" xmlns:a16="http://schemas.microsoft.com/office/drawing/2014/main" id="{1FED522C-94B3-41E3-A83A-E03843DE7551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0151313" y="2246681"/>
            <a:ext cx="1620000" cy="1620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061294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 столбц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3600000" cy="503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=""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=""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152000"/>
            <a:ext cx="3600450" cy="503872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1" name="Текст 10">
            <a:extLst>
              <a:ext uri="{FF2B5EF4-FFF2-40B4-BE49-F238E27FC236}">
                <a16:creationId xmlns=""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152000"/>
            <a:ext cx="3600450" cy="503872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0">
            <a:extLst>
              <a:ext uri="{FF2B5EF4-FFF2-40B4-BE49-F238E27FC236}">
                <a16:creationId xmlns="" xmlns:a16="http://schemas.microsoft.com/office/drawing/2014/main" id="{6F821722-FE34-4DE9-9836-565D865C155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778800"/>
          </a:xfrm>
          <a:solidFill>
            <a:schemeClr val="bg1">
              <a:lumMod val="95000"/>
            </a:schemeClr>
          </a:solidFill>
        </p:spPr>
        <p:txBody>
          <a:bodyPr tIns="0" rIns="540000" rtlCol="0" anchor="ctr"/>
          <a:lstStyle>
            <a:lvl1pPr marL="0" indent="0" algn="r">
              <a:buNone/>
              <a:defRPr/>
            </a:lvl1pPr>
          </a:lstStyle>
          <a:p>
            <a:pPr rtl="0"/>
            <a:r>
              <a:rPr lang="ru-RU" noProof="0" dirty="0"/>
              <a:t>Вставьте или перетащите свое фото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="" xmlns:a16="http://schemas.microsoft.com/office/drawing/2014/main" id="{9BD909C6-0E9A-451D-91FD-B891A0C803D7}"/>
              </a:ext>
            </a:extLst>
          </p:cNvPr>
          <p:cNvSpPr/>
          <p:nvPr userDrawn="1"/>
        </p:nvSpPr>
        <p:spPr>
          <a:xfrm>
            <a:off x="0" y="6780458"/>
            <a:ext cx="12192000" cy="77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="" xmlns:a16="http://schemas.microsoft.com/office/drawing/2014/main" id="{41A9BD7F-717A-4177-BAD1-D798AE60FFD0}"/>
              </a:ext>
            </a:extLst>
          </p:cNvPr>
          <p:cNvSpPr/>
          <p:nvPr userDrawn="1"/>
        </p:nvSpPr>
        <p:spPr>
          <a:xfrm>
            <a:off x="0" y="6780458"/>
            <a:ext cx="12204000" cy="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4000" y="144000"/>
            <a:ext cx="4860000" cy="6480000"/>
          </a:xfrm>
          <a:solidFill>
            <a:schemeClr val="bg1"/>
          </a:solidFill>
          <a:ln>
            <a:noFill/>
          </a:ln>
        </p:spPr>
        <p:txBody>
          <a:bodyPr lIns="432000" tIns="72000" rIns="288000" bIns="1404000" rtlCol="0" anchor="b"/>
          <a:lstStyle>
            <a:lvl1pPr algn="l">
              <a:defRPr sz="4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Заголовок титульного слайда 2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606" y="5578496"/>
            <a:ext cx="3932788" cy="750814"/>
          </a:xfrm>
          <a:noFill/>
        </p:spPr>
        <p:txBody>
          <a:bodyPr lIns="0" tIns="0" rIns="0" bIns="0" rtlCol="0" anchor="t"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  <p:sp>
        <p:nvSpPr>
          <p:cNvPr id="6" name="Рисунок 5">
            <a:extLst>
              <a:ext uri="{FF2B5EF4-FFF2-40B4-BE49-F238E27FC236}">
                <a16:creationId xmlns="" xmlns:a16="http://schemas.microsoft.com/office/drawing/2014/main" id="{63EB74F7-DC44-48B1-8EF5-BD557540B4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7606" y="764518"/>
            <a:ext cx="3932788" cy="2448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454445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 столбц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152000"/>
            <a:ext cx="2160000" cy="503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="" xmlns:a16="http://schemas.microsoft.com/office/drawing/2014/main" id="{19F419B1-164A-4B7A-BBEC-47B6151ECB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=""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152525"/>
            <a:ext cx="2160588" cy="503872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3" name="Текст 12">
            <a:extLst>
              <a:ext uri="{FF2B5EF4-FFF2-40B4-BE49-F238E27FC236}">
                <a16:creationId xmlns=""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152525"/>
            <a:ext cx="2160588" cy="503872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5" name="Текст 14">
            <a:extLst>
              <a:ext uri="{FF2B5EF4-FFF2-40B4-BE49-F238E27FC236}">
                <a16:creationId xmlns=""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148060"/>
            <a:ext cx="2160588" cy="503872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7" name="Текст 16">
            <a:extLst>
              <a:ext uri="{FF2B5EF4-FFF2-40B4-BE49-F238E27FC236}">
                <a16:creationId xmlns=""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152525"/>
            <a:ext cx="2160588" cy="503872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584000"/>
            <a:ext cx="5472000" cy="4608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="" xmlns:a16="http://schemas.microsoft.com/office/drawing/2014/main" id="{9337FD81-6DFD-43B7-A7D9-59E45ECDF3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11" name="Номер слайда 10">
            <a:extLst>
              <a:ext uri="{FF2B5EF4-FFF2-40B4-BE49-F238E27FC236}">
                <a16:creationId xmlns=""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8" name="Текст 7">
            <a:extLst>
              <a:ext uri="{FF2B5EF4-FFF2-40B4-BE49-F238E27FC236}">
                <a16:creationId xmlns=""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84325"/>
            <a:ext cx="5472113" cy="4606925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12" name="Текст 11">
            <a:extLst>
              <a:ext uri="{FF2B5EF4-FFF2-40B4-BE49-F238E27FC236}">
                <a16:creationId xmlns=""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152525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ru-RU" noProof="0" smtClean="0"/>
              <a:t>Образец текста</a:t>
            </a:r>
          </a:p>
        </p:txBody>
      </p:sp>
      <p:cxnSp>
        <p:nvCxnSpPr>
          <p:cNvPr id="9" name="Прямая соединительная линия 8">
            <a:extLst>
              <a:ext uri="{FF2B5EF4-FFF2-40B4-BE49-F238E27FC236}">
                <a16:creationId xmlns="" xmlns:a16="http://schemas.microsoft.com/office/drawing/2014/main" id="{0A0FADEC-BFBD-4A6E-B51C-B0DFD4C804F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01944" y="2185851"/>
            <a:ext cx="0" cy="262730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Текст 5">
            <a:extLst>
              <a:ext uri="{FF2B5EF4-FFF2-40B4-BE49-F238E27FC236}">
                <a16:creationId xmlns="" xmlns:a16="http://schemas.microsoft.com/office/drawing/2014/main" id="{9C2BB107-6CD7-47EE-9C59-5345A7F63B0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F380D91F-8335-4C39-A703-5F4EE36875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698C95A7-836C-4CD7-8EB0-6C95903F0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0">
            <a:extLst>
              <a:ext uri="{FF2B5EF4-FFF2-40B4-BE49-F238E27FC236}">
                <a16:creationId xmlns="" xmlns:a16="http://schemas.microsoft.com/office/drawing/2014/main" id="{6F821722-FE34-4DE9-9836-565D865C155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778800"/>
          </a:xfrm>
          <a:solidFill>
            <a:schemeClr val="bg1">
              <a:lumMod val="95000"/>
            </a:schemeClr>
          </a:solidFill>
        </p:spPr>
        <p:txBody>
          <a:bodyPr tIns="1116000" rIns="0" rtlCol="0" anchor="t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dirty="0"/>
              <a:t>Вставьте или перетащите свое фото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="" xmlns:a16="http://schemas.microsoft.com/office/drawing/2014/main" id="{9BD909C6-0E9A-451D-91FD-B891A0C803D7}"/>
              </a:ext>
            </a:extLst>
          </p:cNvPr>
          <p:cNvSpPr/>
          <p:nvPr userDrawn="1"/>
        </p:nvSpPr>
        <p:spPr>
          <a:xfrm>
            <a:off x="0" y="6780458"/>
            <a:ext cx="12192000" cy="775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="" xmlns:a16="http://schemas.microsoft.com/office/drawing/2014/main" id="{41A9BD7F-717A-4177-BAD1-D798AE60FFD0}"/>
              </a:ext>
            </a:extLst>
          </p:cNvPr>
          <p:cNvSpPr/>
          <p:nvPr userDrawn="1"/>
        </p:nvSpPr>
        <p:spPr>
          <a:xfrm>
            <a:off x="0" y="6780458"/>
            <a:ext cx="12204000" cy="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4000" y="144000"/>
            <a:ext cx="4860000" cy="6480000"/>
          </a:xfrm>
          <a:solidFill>
            <a:schemeClr val="bg1"/>
          </a:solidFill>
          <a:ln>
            <a:noFill/>
          </a:ln>
        </p:spPr>
        <p:txBody>
          <a:bodyPr lIns="432000" tIns="72000" rIns="288000" bIns="2448000" rtlCol="0" anchor="b"/>
          <a:lstStyle>
            <a:lvl1pPr algn="l">
              <a:defRPr sz="6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Спасибо за внимание!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38224" y="4504149"/>
            <a:ext cx="3349381" cy="252000"/>
          </a:xfrm>
          <a:noFill/>
        </p:spPr>
        <p:txBody>
          <a:bodyPr lIns="0" tIns="0" rIns="0" bIns="0" rtlCol="0" anchor="t"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dirty="0"/>
              <a:t>Полное имя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4BFF1D51-2F23-4712-A1F0-725B32B9F42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8224" y="4908147"/>
            <a:ext cx="334938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Телефон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="" xmlns:a16="http://schemas.microsoft.com/office/drawing/2014/main" id="{3BDABCD1-5D5B-40B2-8066-B5C93CEEC10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8631" y="5312145"/>
            <a:ext cx="3349381" cy="252000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ru-RU" noProof="0" dirty="0"/>
              <a:t>Электронная почта</a:t>
            </a:r>
          </a:p>
        </p:txBody>
      </p:sp>
      <p:sp>
        <p:nvSpPr>
          <p:cNvPr id="16" name="Текст 15">
            <a:extLst>
              <a:ext uri="{FF2B5EF4-FFF2-40B4-BE49-F238E27FC236}">
                <a16:creationId xmlns="" xmlns:a16="http://schemas.microsoft.com/office/drawing/2014/main" id="{38902124-F995-42DE-9ABC-A567011989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26094" y="5715370"/>
            <a:ext cx="3350644" cy="252413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ru-RU" noProof="0" dirty="0"/>
              <a:t>Веб-сайт</a:t>
            </a:r>
          </a:p>
        </p:txBody>
      </p:sp>
    </p:spTree>
    <p:extLst>
      <p:ext uri="{BB962C8B-B14F-4D97-AF65-F5344CB8AC3E}">
        <p14:creationId xmlns:p14="http://schemas.microsoft.com/office/powerpoint/2010/main" val="3104743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="" xmlns:a16="http://schemas.microsoft.com/office/drawing/2014/main" id="{171E5E3D-6A1C-49BA-9E11-FC053AD818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013450"/>
          </a:xfrm>
          <a:solidFill>
            <a:schemeClr val="bg1">
              <a:lumMod val="95000"/>
            </a:schemeClr>
          </a:solidFill>
        </p:spPr>
        <p:txBody>
          <a:bodyPr lIns="576000" tIns="0" rIns="36000" bIns="0" rtlCol="0" anchor="ctr"/>
          <a:lstStyle>
            <a:lvl1pPr marL="0" indent="0" algn="l">
              <a:buNone/>
              <a:defRPr/>
            </a:lvl1pPr>
          </a:lstStyle>
          <a:p>
            <a:pPr rtl="0"/>
            <a:r>
              <a:rPr lang="ru-RU" noProof="0" dirty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9200" y="163897"/>
            <a:ext cx="4860000" cy="5724000"/>
          </a:xfrm>
          <a:solidFill>
            <a:schemeClr val="bg1"/>
          </a:solidFill>
          <a:ln>
            <a:noFill/>
          </a:ln>
        </p:spPr>
        <p:txBody>
          <a:bodyPr lIns="432000" tIns="72000" rIns="288000" bIns="1404000" rtlCol="0" anchor="b"/>
          <a:lstStyle>
            <a:lvl1pPr algn="l">
              <a:defRPr sz="4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Заголовок слайда-разделителя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52806" y="4837186"/>
            <a:ext cx="3932788" cy="750814"/>
          </a:xfrm>
          <a:noFill/>
        </p:spPr>
        <p:txBody>
          <a:bodyPr lIns="0" tIns="0" rIns="0" bIns="0" rtlCol="0" anchor="t"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AE6A6BE3-DFA9-4797-868F-D23E7118FA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="" xmlns:a16="http://schemas.microsoft.com/office/drawing/2014/main" id="{827C91B9-2B28-435F-8A65-9FB91CE2F7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8" name="Рисунок 5">
            <a:extLst>
              <a:ext uri="{FF2B5EF4-FFF2-40B4-BE49-F238E27FC236}">
                <a16:creationId xmlns="" xmlns:a16="http://schemas.microsoft.com/office/drawing/2014/main" id="{22A84B62-AFF6-45B7-8ACB-FE91AB69BF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52806" y="764519"/>
            <a:ext cx="3932788" cy="187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3648962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="" xmlns:a16="http://schemas.microsoft.com/office/drawing/2014/main" id="{4A54DF6A-4172-4D5F-A3ED-02BB36DE79DA}"/>
              </a:ext>
            </a:extLst>
          </p:cNvPr>
          <p:cNvSpPr/>
          <p:nvPr userDrawn="1"/>
        </p:nvSpPr>
        <p:spPr>
          <a:xfrm>
            <a:off x="0" y="0"/>
            <a:ext cx="12192000" cy="60134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89200" y="163897"/>
            <a:ext cx="4860000" cy="5724000"/>
          </a:xfrm>
          <a:solidFill>
            <a:schemeClr val="bg1"/>
          </a:solidFill>
          <a:ln>
            <a:noFill/>
          </a:ln>
        </p:spPr>
        <p:txBody>
          <a:bodyPr lIns="432000" tIns="72000" rIns="288000" bIns="1404000" rtlCol="0" anchor="b"/>
          <a:lstStyle>
            <a:lvl1pPr algn="l">
              <a:defRPr sz="4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Щелкните, чтобы изменить свой заголовок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52806" y="4837186"/>
            <a:ext cx="3932788" cy="750814"/>
          </a:xfrm>
          <a:noFill/>
        </p:spPr>
        <p:txBody>
          <a:bodyPr lIns="0" tIns="0" rIns="0" bIns="0" rtlCol="0" anchor="t"/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 noProof="0" smtClean="0"/>
              <a:t>Образец подзаголовка</a:t>
            </a:r>
            <a:endParaRPr lang="ru-RU" noProof="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AE6A6BE3-DFA9-4797-868F-D23E7118FAB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9" name="Нижний колонтитул 8">
            <a:extLst>
              <a:ext uri="{FF2B5EF4-FFF2-40B4-BE49-F238E27FC236}">
                <a16:creationId xmlns="" xmlns:a16="http://schemas.microsoft.com/office/drawing/2014/main" id="{827C91B9-2B28-435F-8A65-9FB91CE2F7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12" name="Рисунок 5">
            <a:extLst>
              <a:ext uri="{FF2B5EF4-FFF2-40B4-BE49-F238E27FC236}">
                <a16:creationId xmlns="" xmlns:a16="http://schemas.microsoft.com/office/drawing/2014/main" id="{3B9EDE4C-506D-4501-A8C1-766F17FB5C0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652806" y="764519"/>
            <a:ext cx="1872000" cy="187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3" name="Рисунок 5">
            <a:extLst>
              <a:ext uri="{FF2B5EF4-FFF2-40B4-BE49-F238E27FC236}">
                <a16:creationId xmlns="" xmlns:a16="http://schemas.microsoft.com/office/drawing/2014/main" id="{2A359302-DDE8-41C2-8232-50B1223BEA2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13594" y="764519"/>
            <a:ext cx="1872000" cy="1872000"/>
          </a:xfrm>
          <a:solidFill>
            <a:schemeClr val="bg1">
              <a:lumMod val="95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6" name="Текст 15">
            <a:extLst>
              <a:ext uri="{FF2B5EF4-FFF2-40B4-BE49-F238E27FC236}">
                <a16:creationId xmlns="" xmlns:a16="http://schemas.microsoft.com/office/drawing/2014/main" id="{B975D864-7312-481A-A5DD-E3B6C5B41B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24800" y="3327399"/>
            <a:ext cx="6350000" cy="2560498"/>
          </a:xfrm>
        </p:spPr>
        <p:txBody>
          <a:bodyPr rtlCol="0"/>
          <a:lstStyle/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55207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5" name="Текст 8">
            <a:extLst>
              <a:ext uri="{FF2B5EF4-FFF2-40B4-BE49-F238E27FC236}">
                <a16:creationId xmlns="" xmlns:a16="http://schemas.microsoft.com/office/drawing/2014/main" id="{31898370-0247-41A8-AF7A-6DD67D2AEDB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3971432"/>
            <a:ext cx="198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1</a:t>
            </a:r>
          </a:p>
        </p:txBody>
      </p:sp>
      <p:sp>
        <p:nvSpPr>
          <p:cNvPr id="8" name="Текст 10">
            <a:extLst>
              <a:ext uri="{FF2B5EF4-FFF2-40B4-BE49-F238E27FC236}">
                <a16:creationId xmlns="" xmlns:a16="http://schemas.microsoft.com/office/drawing/2014/main" id="{697E4DC3-72E4-4678-9EB9-18EF75AE1A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605832"/>
            <a:ext cx="198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=""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771850" y="3971432"/>
            <a:ext cx="198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2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=""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771850" y="4605832"/>
            <a:ext cx="198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1" name="Текст 8">
            <a:extLst>
              <a:ext uri="{FF2B5EF4-FFF2-40B4-BE49-F238E27FC236}">
                <a16:creationId xmlns=""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11900" y="3971432"/>
            <a:ext cx="198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3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=""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111900" y="4605832"/>
            <a:ext cx="198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3" name="Текст 8">
            <a:extLst>
              <a:ext uri="{FF2B5EF4-FFF2-40B4-BE49-F238E27FC236}">
                <a16:creationId xmlns=""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51950" y="3971432"/>
            <a:ext cx="198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4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=""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51950" y="4605832"/>
            <a:ext cx="198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5" name="Текст 8">
            <a:extLst>
              <a:ext uri="{FF2B5EF4-FFF2-40B4-BE49-F238E27FC236}">
                <a16:creationId xmlns="" xmlns:a16="http://schemas.microsoft.com/office/drawing/2014/main" id="{B95692FA-0FC8-4EBA-8C23-6F85A921DB4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92000" y="3971432"/>
            <a:ext cx="198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5</a:t>
            </a:r>
          </a:p>
        </p:txBody>
      </p:sp>
      <p:sp>
        <p:nvSpPr>
          <p:cNvPr id="16" name="Текст 10">
            <a:extLst>
              <a:ext uri="{FF2B5EF4-FFF2-40B4-BE49-F238E27FC236}">
                <a16:creationId xmlns="" xmlns:a16="http://schemas.microsoft.com/office/drawing/2014/main" id="{BFA4D6B2-D388-4538-A77C-689D93EDB695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92000" y="4605832"/>
            <a:ext cx="198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7" name="Рисунок 15">
            <a:extLst>
              <a:ext uri="{FF2B5EF4-FFF2-40B4-BE49-F238E27FC236}">
                <a16:creationId xmlns="" xmlns:a16="http://schemas.microsoft.com/office/drawing/2014/main" id="{9DE1E570-14DE-42F6-9DDD-49752C3ACA3B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683800" y="1981486"/>
            <a:ext cx="1476000" cy="147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8" name="Рисунок 15">
            <a:extLst>
              <a:ext uri="{FF2B5EF4-FFF2-40B4-BE49-F238E27FC236}">
                <a16:creationId xmlns=""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3023850" y="1981486"/>
            <a:ext cx="1476000" cy="147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9" name="Рисунок 15">
            <a:extLst>
              <a:ext uri="{FF2B5EF4-FFF2-40B4-BE49-F238E27FC236}">
                <a16:creationId xmlns=""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5363900" y="1981486"/>
            <a:ext cx="1476000" cy="147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0" name="Рисунок 15">
            <a:extLst>
              <a:ext uri="{FF2B5EF4-FFF2-40B4-BE49-F238E27FC236}">
                <a16:creationId xmlns=""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703950" y="1981486"/>
            <a:ext cx="1476000" cy="147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1" name="Рисунок 15">
            <a:extLst>
              <a:ext uri="{FF2B5EF4-FFF2-40B4-BE49-F238E27FC236}">
                <a16:creationId xmlns="" xmlns:a16="http://schemas.microsoft.com/office/drawing/2014/main" id="{5B90C43A-E202-44D5-87CB-BD25DE6EF544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10044000" y="1981486"/>
            <a:ext cx="1476000" cy="147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2" name="Текст 5">
            <a:extLst>
              <a:ext uri="{FF2B5EF4-FFF2-40B4-BE49-F238E27FC236}">
                <a16:creationId xmlns="" xmlns:a16="http://schemas.microsoft.com/office/drawing/2014/main" id="{AE3E6576-B268-4232-858E-037F3AFA53D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sp>
        <p:nvSpPr>
          <p:cNvPr id="23" name="Прямоугольник 6">
            <a:extLst>
              <a:ext uri="{FF2B5EF4-FFF2-40B4-BE49-F238E27FC236}">
                <a16:creationId xmlns="" xmlns:a16="http://schemas.microsoft.com/office/drawing/2014/main" id="{644FE3AF-A04D-4D49-BDFD-FAF66D921FB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3950" y="3629494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4" name="Прямоугольник 6">
            <a:extLst>
              <a:ext uri="{FF2B5EF4-FFF2-40B4-BE49-F238E27FC236}">
                <a16:creationId xmlns="" xmlns:a16="http://schemas.microsoft.com/office/drawing/2014/main" id="{EAC46016-1B95-4163-8EAA-252BE4B8630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69900" y="3629494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5" name="Прямоугольник 6">
            <a:extLst>
              <a:ext uri="{FF2B5EF4-FFF2-40B4-BE49-F238E27FC236}">
                <a16:creationId xmlns="" xmlns:a16="http://schemas.microsoft.com/office/drawing/2014/main" id="{EC09029D-7190-452C-92D6-6B055D055C5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3800" y="3629494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6" name="Прямоугольник 6">
            <a:extLst>
              <a:ext uri="{FF2B5EF4-FFF2-40B4-BE49-F238E27FC236}">
                <a16:creationId xmlns="" xmlns:a16="http://schemas.microsoft.com/office/drawing/2014/main" id="{78798274-03F6-4FD0-93AB-82A31D0A264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43850" y="3629494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7" name="Прямоугольник 6">
            <a:extLst>
              <a:ext uri="{FF2B5EF4-FFF2-40B4-BE49-F238E27FC236}">
                <a16:creationId xmlns="" xmlns:a16="http://schemas.microsoft.com/office/drawing/2014/main" id="{1E3DDEC1-3507-486F-8CCF-7F1E9EB810E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78000" y="3629494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1758322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Рисунок 10">
            <a:extLst>
              <a:ext uri="{FF2B5EF4-FFF2-40B4-BE49-F238E27FC236}">
                <a16:creationId xmlns="" xmlns:a16="http://schemas.microsoft.com/office/drawing/2014/main" id="{42B3D5D2-87D3-49A6-9FA2-5D21A6486F9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3999" y="143998"/>
            <a:ext cx="4680001" cy="6480000"/>
          </a:xfrm>
          <a:solidFill>
            <a:schemeClr val="bg1">
              <a:lumMod val="95000"/>
            </a:schemeClr>
          </a:solidFill>
        </p:spPr>
        <p:txBody>
          <a:bodyPr lIns="576000" tIns="0" rIns="36000" bIns="0" rtlCol="0" anchor="ctr"/>
          <a:lstStyle>
            <a:lvl1pPr marL="0" indent="0" algn="l">
              <a:buNone/>
              <a:defRPr/>
            </a:lvl1pPr>
          </a:lstStyle>
          <a:p>
            <a:pPr rtl="0"/>
            <a:r>
              <a:rPr lang="ru-RU" noProof="0" dirty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1900" y="432000"/>
            <a:ext cx="66601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1" name="Текст 8">
            <a:extLst>
              <a:ext uri="{FF2B5EF4-FFF2-40B4-BE49-F238E27FC236}">
                <a16:creationId xmlns=""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11900" y="3971432"/>
            <a:ext cx="198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1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=""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111900" y="4605832"/>
            <a:ext cx="198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3" name="Текст 8">
            <a:extLst>
              <a:ext uri="{FF2B5EF4-FFF2-40B4-BE49-F238E27FC236}">
                <a16:creationId xmlns=""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51950" y="3971432"/>
            <a:ext cx="198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2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=""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51950" y="4605832"/>
            <a:ext cx="198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5" name="Текст 8">
            <a:extLst>
              <a:ext uri="{FF2B5EF4-FFF2-40B4-BE49-F238E27FC236}">
                <a16:creationId xmlns="" xmlns:a16="http://schemas.microsoft.com/office/drawing/2014/main" id="{B95692FA-0FC8-4EBA-8C23-6F85A921DB4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92000" y="3971432"/>
            <a:ext cx="198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3</a:t>
            </a:r>
          </a:p>
        </p:txBody>
      </p:sp>
      <p:sp>
        <p:nvSpPr>
          <p:cNvPr id="16" name="Текст 10">
            <a:extLst>
              <a:ext uri="{FF2B5EF4-FFF2-40B4-BE49-F238E27FC236}">
                <a16:creationId xmlns="" xmlns:a16="http://schemas.microsoft.com/office/drawing/2014/main" id="{BFA4D6B2-D388-4538-A77C-689D93EDB695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92000" y="4605832"/>
            <a:ext cx="198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9" name="Рисунок 15">
            <a:extLst>
              <a:ext uri="{FF2B5EF4-FFF2-40B4-BE49-F238E27FC236}">
                <a16:creationId xmlns=""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5363900" y="1981486"/>
            <a:ext cx="1476000" cy="147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0" name="Рисунок 15">
            <a:extLst>
              <a:ext uri="{FF2B5EF4-FFF2-40B4-BE49-F238E27FC236}">
                <a16:creationId xmlns=""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703950" y="1981486"/>
            <a:ext cx="1476000" cy="147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1" name="Рисунок 15">
            <a:extLst>
              <a:ext uri="{FF2B5EF4-FFF2-40B4-BE49-F238E27FC236}">
                <a16:creationId xmlns="" xmlns:a16="http://schemas.microsoft.com/office/drawing/2014/main" id="{5B90C43A-E202-44D5-87CB-BD25DE6EF544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10044000" y="1981486"/>
            <a:ext cx="1476000" cy="147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2" name="Текст 5">
            <a:extLst>
              <a:ext uri="{FF2B5EF4-FFF2-40B4-BE49-F238E27FC236}">
                <a16:creationId xmlns="" xmlns:a16="http://schemas.microsoft.com/office/drawing/2014/main" id="{AE3E6576-B268-4232-858E-037F3AFA53D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1499" y="1008000"/>
            <a:ext cx="6659814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00A98AF6-5DA1-4AA4-9068-753B7B67CCD9}"/>
              </a:ext>
            </a:extLst>
          </p:cNvPr>
          <p:cNvGrpSpPr/>
          <p:nvPr userDrawn="1"/>
        </p:nvGrpSpPr>
        <p:grpSpPr>
          <a:xfrm>
            <a:off x="323999" y="323998"/>
            <a:ext cx="4320000" cy="6120000"/>
            <a:chOff x="180000" y="180000"/>
            <a:chExt cx="4330700" cy="6292683"/>
          </a:xfrm>
        </p:grpSpPr>
        <p:sp>
          <p:nvSpPr>
            <p:cNvPr id="26" name="Прямоугольник 6">
              <a:extLst>
                <a:ext uri="{FF2B5EF4-FFF2-40B4-BE49-F238E27FC236}">
                  <a16:creationId xmlns="" xmlns:a16="http://schemas.microsoft.com/office/drawing/2014/main" id="{610C6BE2-3871-4E51-920D-2E1F13FA22D4}"/>
                </a:ext>
              </a:extLst>
            </p:cNvPr>
            <p:cNvSpPr/>
            <p:nvPr/>
          </p:nvSpPr>
          <p:spPr>
            <a:xfrm>
              <a:off x="180000" y="6290249"/>
              <a:ext cx="4330700" cy="182434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588834">
                  <a:moveTo>
                    <a:pt x="4330700" y="0"/>
                  </a:moveTo>
                  <a:lnTo>
                    <a:pt x="4330700" y="588834"/>
                  </a:ln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sp>
          <p:nvSpPr>
            <p:cNvPr id="27" name="Прямоугольник 6">
              <a:extLst>
                <a:ext uri="{FF2B5EF4-FFF2-40B4-BE49-F238E27FC236}">
                  <a16:creationId xmlns="" xmlns:a16="http://schemas.microsoft.com/office/drawing/2014/main" id="{409F8537-0917-49A4-B9A1-0B68ED60DF2C}"/>
                </a:ext>
              </a:extLst>
            </p:cNvPr>
            <p:cNvSpPr/>
            <p:nvPr/>
          </p:nvSpPr>
          <p:spPr>
            <a:xfrm flipV="1">
              <a:off x="180000" y="180000"/>
              <a:ext cx="4330700" cy="182434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588834">
                  <a:moveTo>
                    <a:pt x="4330700" y="0"/>
                  </a:moveTo>
                  <a:lnTo>
                    <a:pt x="4330700" y="588834"/>
                  </a:ln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</p:grpSp>
      <p:sp>
        <p:nvSpPr>
          <p:cNvPr id="24" name="Прямоугольник 6">
            <a:extLst>
              <a:ext uri="{FF2B5EF4-FFF2-40B4-BE49-F238E27FC236}">
                <a16:creationId xmlns="" xmlns:a16="http://schemas.microsoft.com/office/drawing/2014/main" id="{3E24480B-1EA1-4618-A14A-DFF8FA26388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78000" y="3629494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8" name="Прямоугольник 6">
            <a:extLst>
              <a:ext uri="{FF2B5EF4-FFF2-40B4-BE49-F238E27FC236}">
                <a16:creationId xmlns="" xmlns:a16="http://schemas.microsoft.com/office/drawing/2014/main" id="{043B620A-4118-4E00-9D79-5BD4C87DCEA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3950" y="3629494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9" name="Прямоугольник 6">
            <a:extLst>
              <a:ext uri="{FF2B5EF4-FFF2-40B4-BE49-F238E27FC236}">
                <a16:creationId xmlns="" xmlns:a16="http://schemas.microsoft.com/office/drawing/2014/main" id="{612097E6-9559-4AEF-968E-6C2F89163D7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69900" y="3629494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2768649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Рисунок 10">
            <a:extLst>
              <a:ext uri="{FF2B5EF4-FFF2-40B4-BE49-F238E27FC236}">
                <a16:creationId xmlns="" xmlns:a16="http://schemas.microsoft.com/office/drawing/2014/main" id="{42B3D5D2-87D3-49A6-9FA2-5D21A6486F9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3999" y="143998"/>
            <a:ext cx="4680001" cy="6480000"/>
          </a:xfrm>
          <a:solidFill>
            <a:schemeClr val="bg1">
              <a:lumMod val="95000"/>
            </a:schemeClr>
          </a:solidFill>
        </p:spPr>
        <p:txBody>
          <a:bodyPr lIns="576000" tIns="0" rIns="36000" bIns="0" rtlCol="0" anchor="ctr"/>
          <a:lstStyle>
            <a:lvl1pPr marL="0" indent="0" algn="l">
              <a:buNone/>
              <a:defRPr/>
            </a:lvl1pPr>
          </a:lstStyle>
          <a:p>
            <a:pPr rtl="0"/>
            <a:r>
              <a:rPr lang="ru-RU" noProof="0" dirty="0"/>
              <a:t>Вставьте или перетащите свое фото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1900" y="432000"/>
            <a:ext cx="66601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11" name="Текст 8">
            <a:extLst>
              <a:ext uri="{FF2B5EF4-FFF2-40B4-BE49-F238E27FC236}">
                <a16:creationId xmlns=""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502388" y="2233079"/>
            <a:ext cx="18720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1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=""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502388" y="2721591"/>
            <a:ext cx="1872000" cy="36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3" name="Текст 8">
            <a:extLst>
              <a:ext uri="{FF2B5EF4-FFF2-40B4-BE49-F238E27FC236}">
                <a16:creationId xmlns=""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899313" y="2233079"/>
            <a:ext cx="18720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2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=""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899313" y="2721591"/>
            <a:ext cx="1872000" cy="36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9" name="Рисунок 15">
            <a:extLst>
              <a:ext uri="{FF2B5EF4-FFF2-40B4-BE49-F238E27FC236}">
                <a16:creationId xmlns=""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5130008" y="2233079"/>
            <a:ext cx="1219835" cy="1219835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0" name="Рисунок 15">
            <a:extLst>
              <a:ext uri="{FF2B5EF4-FFF2-40B4-BE49-F238E27FC236}">
                <a16:creationId xmlns=""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8526933" y="2233079"/>
            <a:ext cx="1219835" cy="1219835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2" name="Текст 5">
            <a:extLst>
              <a:ext uri="{FF2B5EF4-FFF2-40B4-BE49-F238E27FC236}">
                <a16:creationId xmlns="" xmlns:a16="http://schemas.microsoft.com/office/drawing/2014/main" id="{AE3E6576-B268-4232-858E-037F3AFA53D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1499" y="1008000"/>
            <a:ext cx="6659814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grpSp>
        <p:nvGrpSpPr>
          <p:cNvPr id="25" name="Группа 24">
            <a:extLst>
              <a:ext uri="{FF2B5EF4-FFF2-40B4-BE49-F238E27FC236}">
                <a16:creationId xmlns="" xmlns:a16="http://schemas.microsoft.com/office/drawing/2014/main" id="{00A98AF6-5DA1-4AA4-9068-753B7B67CCD9}"/>
              </a:ext>
            </a:extLst>
          </p:cNvPr>
          <p:cNvGrpSpPr/>
          <p:nvPr userDrawn="1"/>
        </p:nvGrpSpPr>
        <p:grpSpPr>
          <a:xfrm>
            <a:off x="323999" y="323998"/>
            <a:ext cx="4320000" cy="6120000"/>
            <a:chOff x="180000" y="180000"/>
            <a:chExt cx="4330700" cy="6292683"/>
          </a:xfrm>
        </p:grpSpPr>
        <p:sp>
          <p:nvSpPr>
            <p:cNvPr id="26" name="Прямоугольник 6">
              <a:extLst>
                <a:ext uri="{FF2B5EF4-FFF2-40B4-BE49-F238E27FC236}">
                  <a16:creationId xmlns="" xmlns:a16="http://schemas.microsoft.com/office/drawing/2014/main" id="{610C6BE2-3871-4E51-920D-2E1F13FA22D4}"/>
                </a:ext>
              </a:extLst>
            </p:cNvPr>
            <p:cNvSpPr/>
            <p:nvPr/>
          </p:nvSpPr>
          <p:spPr>
            <a:xfrm>
              <a:off x="180000" y="6290249"/>
              <a:ext cx="4330700" cy="182434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588834">
                  <a:moveTo>
                    <a:pt x="4330700" y="0"/>
                  </a:moveTo>
                  <a:lnTo>
                    <a:pt x="4330700" y="588834"/>
                  </a:ln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sp>
          <p:nvSpPr>
            <p:cNvPr id="27" name="Прямоугольник 6">
              <a:extLst>
                <a:ext uri="{FF2B5EF4-FFF2-40B4-BE49-F238E27FC236}">
                  <a16:creationId xmlns="" xmlns:a16="http://schemas.microsoft.com/office/drawing/2014/main" id="{409F8537-0917-49A4-B9A1-0B68ED60DF2C}"/>
                </a:ext>
              </a:extLst>
            </p:cNvPr>
            <p:cNvSpPr/>
            <p:nvPr/>
          </p:nvSpPr>
          <p:spPr>
            <a:xfrm flipV="1">
              <a:off x="180000" y="180000"/>
              <a:ext cx="4330700" cy="182434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588834">
                  <a:moveTo>
                    <a:pt x="4330700" y="0"/>
                  </a:moveTo>
                  <a:lnTo>
                    <a:pt x="4330700" y="588834"/>
                  </a:ln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</p:grpSp>
      <p:sp>
        <p:nvSpPr>
          <p:cNvPr id="33" name="Текст 8">
            <a:extLst>
              <a:ext uri="{FF2B5EF4-FFF2-40B4-BE49-F238E27FC236}">
                <a16:creationId xmlns="" xmlns:a16="http://schemas.microsoft.com/office/drawing/2014/main" id="{88A88076-4208-4A97-A015-3DFBFCC94A7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502388" y="3859797"/>
            <a:ext cx="18720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1</a:t>
            </a:r>
          </a:p>
        </p:txBody>
      </p:sp>
      <p:sp>
        <p:nvSpPr>
          <p:cNvPr id="34" name="Текст 10">
            <a:extLst>
              <a:ext uri="{FF2B5EF4-FFF2-40B4-BE49-F238E27FC236}">
                <a16:creationId xmlns="" xmlns:a16="http://schemas.microsoft.com/office/drawing/2014/main" id="{C0468E64-5403-40FE-84BE-184FCF30EA3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502388" y="4348309"/>
            <a:ext cx="1872000" cy="36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35" name="Текст 8">
            <a:extLst>
              <a:ext uri="{FF2B5EF4-FFF2-40B4-BE49-F238E27FC236}">
                <a16:creationId xmlns="" xmlns:a16="http://schemas.microsoft.com/office/drawing/2014/main" id="{D0CF6241-B0D3-4D20-B605-DD302BA1D6C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899313" y="3859797"/>
            <a:ext cx="1872000" cy="360000"/>
          </a:xfrm>
        </p:spPr>
        <p:txBody>
          <a:bodyPr rtlCol="0"/>
          <a:lstStyle>
            <a:lvl1pPr marL="0" indent="0" algn="l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2</a:t>
            </a:r>
          </a:p>
        </p:txBody>
      </p:sp>
      <p:sp>
        <p:nvSpPr>
          <p:cNvPr id="36" name="Текст 10">
            <a:extLst>
              <a:ext uri="{FF2B5EF4-FFF2-40B4-BE49-F238E27FC236}">
                <a16:creationId xmlns="" xmlns:a16="http://schemas.microsoft.com/office/drawing/2014/main" id="{711DB09A-A42D-4902-AF3E-5D0DC168C28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99313" y="4348309"/>
            <a:ext cx="1872000" cy="360000"/>
          </a:xfrm>
        </p:spPr>
        <p:txBody>
          <a:bodyPr rtlCol="0"/>
          <a:lstStyle>
            <a:lvl1pPr marL="0" indent="0" algn="l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37" name="Рисунок 15">
            <a:extLst>
              <a:ext uri="{FF2B5EF4-FFF2-40B4-BE49-F238E27FC236}">
                <a16:creationId xmlns="" xmlns:a16="http://schemas.microsoft.com/office/drawing/2014/main" id="{E96186ED-3118-47CD-987B-87DECE43F025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5130008" y="3859797"/>
            <a:ext cx="1219835" cy="1219835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38" name="Рисунок 15">
            <a:extLst>
              <a:ext uri="{FF2B5EF4-FFF2-40B4-BE49-F238E27FC236}">
                <a16:creationId xmlns="" xmlns:a16="http://schemas.microsoft.com/office/drawing/2014/main" id="{BF2BC07A-75E7-4434-B71D-F48A7ADA8048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526933" y="3859797"/>
            <a:ext cx="1219835" cy="1219835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4" name="Прямоугольник 6">
            <a:extLst>
              <a:ext uri="{FF2B5EF4-FFF2-40B4-BE49-F238E27FC236}">
                <a16:creationId xmlns="" xmlns:a16="http://schemas.microsoft.com/office/drawing/2014/main" id="{CEDEC4EC-1B7D-4C30-9BDC-ED714BC0AD8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2388" y="3311998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8" name="Прямоугольник 6">
            <a:extLst>
              <a:ext uri="{FF2B5EF4-FFF2-40B4-BE49-F238E27FC236}">
                <a16:creationId xmlns="" xmlns:a16="http://schemas.microsoft.com/office/drawing/2014/main" id="{61B31970-0B46-450B-916F-74D6DEF9B8F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17313" y="3311998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9" name="Прямоугольник 6">
            <a:extLst>
              <a:ext uri="{FF2B5EF4-FFF2-40B4-BE49-F238E27FC236}">
                <a16:creationId xmlns="" xmlns:a16="http://schemas.microsoft.com/office/drawing/2014/main" id="{950320AF-7644-49E1-9D16-70547713917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2388" y="4935521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30" name="Прямоугольник 6">
            <a:extLst>
              <a:ext uri="{FF2B5EF4-FFF2-40B4-BE49-F238E27FC236}">
                <a16:creationId xmlns="" xmlns:a16="http://schemas.microsoft.com/office/drawing/2014/main" id="{D36D919E-E710-495F-8E8C-3A987E502C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17313" y="4935521"/>
            <a:ext cx="1836000" cy="144000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</p:spTree>
    <p:extLst>
      <p:ext uri="{BB962C8B-B14F-4D97-AF65-F5344CB8AC3E}">
        <p14:creationId xmlns:p14="http://schemas.microsoft.com/office/powerpoint/2010/main" val="980651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="" xmlns:a16="http://schemas.microsoft.com/office/drawing/2014/main" id="{A4BB9D81-6871-4A9D-BF45-2D079E8030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3465" y="812097"/>
            <a:ext cx="11528535" cy="5645385"/>
          </a:xfrm>
          <a:prstGeom prst="rect">
            <a:avLst/>
          </a:prstGeom>
        </p:spPr>
      </p:pic>
      <p:sp>
        <p:nvSpPr>
          <p:cNvPr id="8" name="Рисунок 10">
            <a:extLst>
              <a:ext uri="{FF2B5EF4-FFF2-40B4-BE49-F238E27FC236}">
                <a16:creationId xmlns="" xmlns:a16="http://schemas.microsoft.com/office/drawing/2014/main" id="{D7C80831-068A-4F76-B718-3D893A2E5B2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217319" y="1255405"/>
            <a:ext cx="6974680" cy="3935414"/>
          </a:xfrm>
          <a:solidFill>
            <a:schemeClr val="bg1">
              <a:lumMod val="95000"/>
              <a:alpha val="70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dirty="0"/>
              <a:t>Вставьте или перетащите свое изображение экрана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370" y="3955774"/>
            <a:ext cx="3978665" cy="1976617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ru-RU" noProof="0" smtClean="0"/>
              <a:t>Образец текста</a:t>
            </a:r>
          </a:p>
          <a:p>
            <a:pPr lvl="1" rtl="0"/>
            <a:r>
              <a:rPr lang="ru-RU" noProof="0" smtClean="0"/>
              <a:t>Второй уровень</a:t>
            </a:r>
          </a:p>
          <a:p>
            <a:pPr lvl="2" rtl="0"/>
            <a:r>
              <a:rPr lang="ru-RU" noProof="0" smtClean="0"/>
              <a:t>Третий уровень</a:t>
            </a:r>
          </a:p>
          <a:p>
            <a:pPr lvl="3" rtl="0"/>
            <a:r>
              <a:rPr lang="ru-RU" noProof="0" smtClean="0"/>
              <a:t>Четвертый уровень</a:t>
            </a:r>
          </a:p>
          <a:p>
            <a:pPr lvl="4" rtl="0"/>
            <a:r>
              <a:rPr lang="ru-RU" noProof="0" smtClean="0"/>
              <a:t>Пятый уровень</a:t>
            </a:r>
            <a:endParaRPr lang="ru-RU" noProof="0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9A5F0423-B6EE-42FD-9306-5E965142C6C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FBCE01B6-FB5C-471B-B95B-DB3DC8A0E4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9" name="Заголовок 8">
            <a:extLst>
              <a:ext uri="{FF2B5EF4-FFF2-40B4-BE49-F238E27FC236}">
                <a16:creationId xmlns="" xmlns:a16="http://schemas.microsoft.com/office/drawing/2014/main" id="{5CA0D6D2-4DA0-4AEE-95C1-E8BDD05153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71035" cy="432000"/>
          </a:xfrm>
        </p:spPr>
        <p:txBody>
          <a:bodyPr rtlCol="0" anchor="t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Щелкните, чтобы изменить заголовок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86E450DC-177B-4710-8122-B192B58AB3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3863" y="2563813"/>
            <a:ext cx="3979862" cy="1212850"/>
          </a:xfrm>
        </p:spPr>
        <p:txBody>
          <a:bodyPr rtlCol="0" anchor="b"/>
          <a:lstStyle>
            <a:lvl1pPr marL="0" indent="0">
              <a:buNone/>
              <a:defRPr sz="2800">
                <a:latin typeface="+mj-lt"/>
              </a:defRPr>
            </a:lvl1pPr>
            <a:lvl2pPr marL="266700" indent="0">
              <a:buNone/>
              <a:defRPr>
                <a:latin typeface="+mj-lt"/>
              </a:defRPr>
            </a:lvl2pPr>
            <a:lvl3pPr marL="542925" indent="0">
              <a:buNone/>
              <a:defRPr>
                <a:latin typeface="+mj-lt"/>
              </a:defRPr>
            </a:lvl3pPr>
            <a:lvl4pPr marL="809625" indent="0">
              <a:buNone/>
              <a:defRPr>
                <a:latin typeface="+mj-lt"/>
              </a:defRPr>
            </a:lvl4pPr>
            <a:lvl5pPr marL="1076325" indent="0">
              <a:buNone/>
              <a:defRPr>
                <a:latin typeface="+mj-lt"/>
              </a:defRPr>
            </a:lvl5pPr>
          </a:lstStyle>
          <a:p>
            <a:pPr lvl="0" rtl="0"/>
            <a:r>
              <a:rPr lang="ru-RU" noProof="0" dirty="0"/>
              <a:t>Выделенный текст</a:t>
            </a:r>
          </a:p>
        </p:txBody>
      </p:sp>
    </p:spTree>
    <p:extLst>
      <p:ext uri="{BB962C8B-B14F-4D97-AF65-F5344CB8AC3E}">
        <p14:creationId xmlns:p14="http://schemas.microsoft.com/office/powerpoint/2010/main" val="4197012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smtClean="0"/>
              <a:t>Образец заголовка</a:t>
            </a:r>
            <a:endParaRPr lang="ru-RU" noProof="0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sp>
        <p:nvSpPr>
          <p:cNvPr id="9" name="Текст 8">
            <a:extLst>
              <a:ext uri="{FF2B5EF4-FFF2-40B4-BE49-F238E27FC236}">
                <a16:creationId xmlns=""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771850" y="3971432"/>
            <a:ext cx="198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2</a:t>
            </a:r>
          </a:p>
        </p:txBody>
      </p:sp>
      <p:sp>
        <p:nvSpPr>
          <p:cNvPr id="10" name="Текст 10">
            <a:extLst>
              <a:ext uri="{FF2B5EF4-FFF2-40B4-BE49-F238E27FC236}">
                <a16:creationId xmlns=""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771850" y="4605832"/>
            <a:ext cx="198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1" name="Текст 8">
            <a:extLst>
              <a:ext uri="{FF2B5EF4-FFF2-40B4-BE49-F238E27FC236}">
                <a16:creationId xmlns=""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11900" y="3971432"/>
            <a:ext cx="198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3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=""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111900" y="4605832"/>
            <a:ext cx="198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3" name="Текст 8">
            <a:extLst>
              <a:ext uri="{FF2B5EF4-FFF2-40B4-BE49-F238E27FC236}">
                <a16:creationId xmlns=""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451950" y="3971432"/>
            <a:ext cx="1980000" cy="360000"/>
          </a:xfrm>
        </p:spPr>
        <p:txBody>
          <a:bodyPr rtlCol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ru-RU" noProof="0" dirty="0"/>
              <a:t>Маркер 4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=""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51950" y="4605832"/>
            <a:ext cx="1980000" cy="720000"/>
          </a:xfrm>
        </p:spPr>
        <p:txBody>
          <a:bodyPr rtlCol="0"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ru-RU" noProof="0" dirty="0"/>
              <a:t>Описание маркера</a:t>
            </a:r>
          </a:p>
        </p:txBody>
      </p:sp>
      <p:sp>
        <p:nvSpPr>
          <p:cNvPr id="18" name="Рисунок 15">
            <a:extLst>
              <a:ext uri="{FF2B5EF4-FFF2-40B4-BE49-F238E27FC236}">
                <a16:creationId xmlns=""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3023850" y="1981486"/>
            <a:ext cx="1476000" cy="147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19" name="Рисунок 15">
            <a:extLst>
              <a:ext uri="{FF2B5EF4-FFF2-40B4-BE49-F238E27FC236}">
                <a16:creationId xmlns=""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5363900" y="1981486"/>
            <a:ext cx="1476000" cy="147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0" name="Рисунок 15">
            <a:extLst>
              <a:ext uri="{FF2B5EF4-FFF2-40B4-BE49-F238E27FC236}">
                <a16:creationId xmlns=""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703950" y="1981486"/>
            <a:ext cx="1476000" cy="147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0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 rtl="0"/>
            <a:r>
              <a:rPr lang="ru-RU" noProof="0" smtClean="0"/>
              <a:t>Вставка рисунка</a:t>
            </a:r>
            <a:endParaRPr lang="ru-RU" noProof="0" dirty="0"/>
          </a:p>
        </p:txBody>
      </p:sp>
      <p:sp>
        <p:nvSpPr>
          <p:cNvPr id="22" name="Текст 5">
            <a:extLst>
              <a:ext uri="{FF2B5EF4-FFF2-40B4-BE49-F238E27FC236}">
                <a16:creationId xmlns="" xmlns:a16="http://schemas.microsoft.com/office/drawing/2014/main" id="{AE3E6576-B268-4232-858E-037F3AFA53D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ru-RU" noProof="0" dirty="0"/>
              <a:t>Подзаголовок</a:t>
            </a:r>
          </a:p>
        </p:txBody>
      </p:sp>
      <p:grpSp>
        <p:nvGrpSpPr>
          <p:cNvPr id="15" name="Группа 14">
            <a:extLst>
              <a:ext uri="{FF2B5EF4-FFF2-40B4-BE49-F238E27FC236}">
                <a16:creationId xmlns="" xmlns:a16="http://schemas.microsoft.com/office/drawing/2014/main" id="{0DFB96B7-45A3-4381-89C2-4A31A565FF9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843850" y="1642400"/>
            <a:ext cx="6516100" cy="2131094"/>
            <a:chOff x="2843850" y="1642400"/>
            <a:chExt cx="1836000" cy="2131094"/>
          </a:xfrm>
        </p:grpSpPr>
        <p:sp>
          <p:nvSpPr>
            <p:cNvPr id="16" name="Прямоугольник 6">
              <a:extLst>
                <a:ext uri="{FF2B5EF4-FFF2-40B4-BE49-F238E27FC236}">
                  <a16:creationId xmlns="" xmlns:a16="http://schemas.microsoft.com/office/drawing/2014/main" id="{57C639D3-D14E-4739-A805-8BD1EE3723AB}"/>
                </a:ext>
              </a:extLst>
            </p:cNvPr>
            <p:cNvSpPr/>
            <p:nvPr/>
          </p:nvSpPr>
          <p:spPr>
            <a:xfrm>
              <a:off x="2843850" y="3629494"/>
              <a:ext cx="1836000" cy="144000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588834">
                  <a:moveTo>
                    <a:pt x="4330700" y="0"/>
                  </a:moveTo>
                  <a:lnTo>
                    <a:pt x="4330700" y="588834"/>
                  </a:ln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  <p:sp>
          <p:nvSpPr>
            <p:cNvPr id="17" name="Прямоугольник 6">
              <a:extLst>
                <a:ext uri="{FF2B5EF4-FFF2-40B4-BE49-F238E27FC236}">
                  <a16:creationId xmlns="" xmlns:a16="http://schemas.microsoft.com/office/drawing/2014/main" id="{3552379E-CA58-42E4-929B-E0CDE195CFB4}"/>
                </a:ext>
              </a:extLst>
            </p:cNvPr>
            <p:cNvSpPr/>
            <p:nvPr/>
          </p:nvSpPr>
          <p:spPr>
            <a:xfrm flipV="1">
              <a:off x="2843850" y="1642400"/>
              <a:ext cx="1836000" cy="144000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588834">
                  <a:moveTo>
                    <a:pt x="4330700" y="0"/>
                  </a:moveTo>
                  <a:lnTo>
                    <a:pt x="4330700" y="588834"/>
                  </a:ln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883970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="" xmlns:a16="http://schemas.microsoft.com/office/drawing/2014/main" id="{3C4608B7-DD3E-4FE7-99F3-5F9903CF962C}"/>
              </a:ext>
            </a:extLst>
          </p:cNvPr>
          <p:cNvSpPr/>
          <p:nvPr userDrawn="1"/>
        </p:nvSpPr>
        <p:spPr>
          <a:xfrm>
            <a:off x="11408062" y="6126183"/>
            <a:ext cx="540000" cy="5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="" xmlns:a16="http://schemas.microsoft.com/office/drawing/2014/main" id="{0014CD90-8DA5-4100-A913-BD3783FA44B9}"/>
              </a:ext>
            </a:extLst>
          </p:cNvPr>
          <p:cNvSpPr/>
          <p:nvPr userDrawn="1"/>
        </p:nvSpPr>
        <p:spPr>
          <a:xfrm>
            <a:off x="0" y="6780458"/>
            <a:ext cx="12192000" cy="775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ru-RU" noProof="0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4370" y="1272208"/>
            <a:ext cx="11340000" cy="46601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ru-RU" noProof="0" dirty="0"/>
              <a:t>Образец текста</a:t>
            </a:r>
          </a:p>
          <a:p>
            <a:pPr lvl="1" rtl="0"/>
            <a:r>
              <a:rPr lang="ru-RU" noProof="0" dirty="0"/>
              <a:t>Второй уровень</a:t>
            </a:r>
          </a:p>
          <a:p>
            <a:pPr lvl="2" rtl="0"/>
            <a:r>
              <a:rPr lang="ru-RU" noProof="0" dirty="0"/>
              <a:t>Третий уровень</a:t>
            </a:r>
          </a:p>
          <a:p>
            <a:pPr lvl="3" rtl="0"/>
            <a:r>
              <a:rPr lang="ru-RU" noProof="0" dirty="0"/>
              <a:t>Четвертый уровень</a:t>
            </a:r>
          </a:p>
          <a:p>
            <a:pPr lvl="4" rtl="0"/>
            <a:r>
              <a:rPr lang="ru-RU" noProof="0" dirty="0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89975" y="6487997"/>
            <a:ext cx="4114800" cy="20610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ru-RU" noProof="0" dirty="0"/>
              <a:t>Добавить нижний колонтитул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9431" y="6213621"/>
            <a:ext cx="537262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600" b="1" i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ru-RU" noProof="0" smtClean="0"/>
              <a:pPr/>
              <a:t>‹#›</a:t>
            </a:fld>
            <a:endParaRPr lang="ru-RU" noProof="0" dirty="0"/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="" xmlns:a16="http://schemas.microsoft.com/office/drawing/2014/main" id="{227520FF-02C3-4FC8-9DD4-6FD4DAE01FE9}"/>
              </a:ext>
            </a:extLst>
          </p:cNvPr>
          <p:cNvCxnSpPr>
            <a:cxnSpLocks/>
          </p:cNvCxnSpPr>
          <p:nvPr userDrawn="1"/>
        </p:nvCxnSpPr>
        <p:spPr>
          <a:xfrm>
            <a:off x="11408062" y="6780192"/>
            <a:ext cx="540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Прямоугольник 18">
            <a:extLst>
              <a:ext uri="{FF2B5EF4-FFF2-40B4-BE49-F238E27FC236}">
                <a16:creationId xmlns="" xmlns:a16="http://schemas.microsoft.com/office/drawing/2014/main" id="{D948D9BA-F531-48FF-BE31-0248EF5CC454}"/>
              </a:ext>
            </a:extLst>
          </p:cNvPr>
          <p:cNvSpPr/>
          <p:nvPr userDrawn="1"/>
        </p:nvSpPr>
        <p:spPr>
          <a:xfrm>
            <a:off x="0" y="6780458"/>
            <a:ext cx="11232000" cy="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noProof="0" dirty="0"/>
          </a:p>
        </p:txBody>
      </p:sp>
      <p:grpSp>
        <p:nvGrpSpPr>
          <p:cNvPr id="11" name="Группа 10">
            <a:extLst>
              <a:ext uri="{FF2B5EF4-FFF2-40B4-BE49-F238E27FC236}">
                <a16:creationId xmlns="" xmlns:a16="http://schemas.microsoft.com/office/drawing/2014/main" id="{C637404C-CCC9-46CA-A9D3-525E2E6FC73B}"/>
              </a:ext>
            </a:extLst>
          </p:cNvPr>
          <p:cNvGrpSpPr/>
          <p:nvPr userDrawn="1"/>
        </p:nvGrpSpPr>
        <p:grpSpPr>
          <a:xfrm>
            <a:off x="9874905" y="6130433"/>
            <a:ext cx="1329870" cy="320195"/>
            <a:chOff x="1985170" y="1950690"/>
            <a:chExt cx="2173095" cy="523220"/>
          </a:xfrm>
        </p:grpSpPr>
        <p:sp>
          <p:nvSpPr>
            <p:cNvPr id="13" name="Прямоугольник 12">
              <a:extLst>
                <a:ext uri="{FF2B5EF4-FFF2-40B4-BE49-F238E27FC236}">
                  <a16:creationId xmlns="" xmlns:a16="http://schemas.microsoft.com/office/drawing/2014/main" id="{05EB3BD8-4375-44FB-9E9D-0FB76CBA224D}"/>
                </a:ext>
              </a:extLst>
            </p:cNvPr>
            <p:cNvSpPr/>
            <p:nvPr/>
          </p:nvSpPr>
          <p:spPr>
            <a:xfrm>
              <a:off x="1985170" y="1950690"/>
              <a:ext cx="2173095" cy="52322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wrap="none" rtlCol="0" anchor="ctr">
              <a:noAutofit/>
            </a:bodyPr>
            <a:lstStyle/>
            <a:p>
              <a:pPr algn="ctr" rtl="0"/>
              <a:r>
                <a:rPr lang="ru-RU" sz="1200" b="1" noProof="0" dirty="0" err="1">
                  <a:solidFill>
                    <a:schemeClr val="bg1"/>
                  </a:solidFill>
                  <a:latin typeface="+mj-lt"/>
                </a:rPr>
                <a:t>Contoso</a:t>
              </a:r>
              <a:r>
                <a:rPr lang="ru-RU" sz="1200" noProof="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ru-RU" sz="1200" i="1" noProof="0" dirty="0" err="1">
                  <a:solidFill>
                    <a:schemeClr val="bg1"/>
                  </a:solidFill>
                  <a:latin typeface="+mj-lt"/>
                </a:rPr>
                <a:t>Ltd</a:t>
              </a:r>
              <a:r>
                <a:rPr lang="ru-RU" sz="1200" noProof="0" dirty="0">
                  <a:solidFill>
                    <a:schemeClr val="bg1"/>
                  </a:solidFill>
                  <a:latin typeface="+mj-lt"/>
                </a:rPr>
                <a:t>.</a:t>
              </a:r>
            </a:p>
          </p:txBody>
        </p:sp>
        <p:sp>
          <p:nvSpPr>
            <p:cNvPr id="14" name="Прямоугольник 6">
              <a:extLst>
                <a:ext uri="{FF2B5EF4-FFF2-40B4-BE49-F238E27FC236}">
                  <a16:creationId xmlns="" xmlns:a16="http://schemas.microsoft.com/office/drawing/2014/main" id="{BCC973EA-C8AF-4B29-93CC-A9F4F15E238E}"/>
                </a:ext>
              </a:extLst>
            </p:cNvPr>
            <p:cNvSpPr/>
            <p:nvPr/>
          </p:nvSpPr>
          <p:spPr>
            <a:xfrm flipV="1">
              <a:off x="2087087" y="2034539"/>
              <a:ext cx="203115" cy="177761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  <a:gd name="connsiteX0" fmla="*/ 4330700 w 4330700"/>
                <a:gd name="connsiteY0" fmla="*/ 588834 h 588834"/>
                <a:gd name="connsiteX1" fmla="*/ 0 w 4330700"/>
                <a:gd name="connsiteY1" fmla="*/ 588834 h 588834"/>
                <a:gd name="connsiteX2" fmla="*/ 0 w 4330700"/>
                <a:gd name="connsiteY2" fmla="*/ 0 h 588834"/>
                <a:gd name="connsiteX0" fmla="*/ 550806 w 550806"/>
                <a:gd name="connsiteY0" fmla="*/ 588834 h 588834"/>
                <a:gd name="connsiteX1" fmla="*/ 0 w 550806"/>
                <a:gd name="connsiteY1" fmla="*/ 588834 h 588834"/>
                <a:gd name="connsiteX2" fmla="*/ 0 w 550806"/>
                <a:gd name="connsiteY2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0806" h="588834">
                  <a:moveTo>
                    <a:pt x="550806" y="588834"/>
                  </a:move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sz="1100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50" r:id="rId10"/>
    <p:sldLayoutId id="2147483652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  <p:sldLayoutId id="2147483656" r:id="rId19"/>
    <p:sldLayoutId id="2147483657" r:id="rId20"/>
    <p:sldLayoutId id="2147483653" r:id="rId21"/>
    <p:sldLayoutId id="2147483654" r:id="rId22"/>
    <p:sldLayoutId id="2147483655" r:id="rId23"/>
    <p:sldLayoutId id="2147483674" r:id="rId2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spc="-10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alibri" panose="020F0502020204030204" pitchFamily="34" charset="0"/>
        <a:buChar char="○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8" Type="http://schemas.openxmlformats.org/officeDocument/2006/relationships/image" Target="../media/image8.jpeg"/><Relationship Id="rId3" Type="http://schemas.openxmlformats.org/officeDocument/2006/relationships/image" Target="../media/image7.png"/><Relationship Id="rId21" Type="http://schemas.openxmlformats.org/officeDocument/2006/relationships/image" Target="../media/image11.png"/><Relationship Id="rId17" Type="http://schemas.openxmlformats.org/officeDocument/2006/relationships/image" Target="../media/image23.svg"/><Relationship Id="rId2" Type="http://schemas.openxmlformats.org/officeDocument/2006/relationships/notesSlide" Target="../notesSlides/notesSlide3.xml"/><Relationship Id="rId20" Type="http://schemas.openxmlformats.org/officeDocument/2006/relationships/image" Target="../media/image10.jpeg"/><Relationship Id="rId1" Type="http://schemas.openxmlformats.org/officeDocument/2006/relationships/slideLayout" Target="../slideLayouts/slideLayout5.xml"/><Relationship Id="rId1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6.png"/><Relationship Id="rId7" Type="http://schemas.openxmlformats.org/officeDocument/2006/relationships/image" Target="../media/image77.svg"/><Relationship Id="rId12" Type="http://schemas.openxmlformats.org/officeDocument/2006/relationships/image" Target="../media/image3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8.png"/><Relationship Id="rId11" Type="http://schemas.openxmlformats.org/officeDocument/2006/relationships/image" Target="../media/image81.svg"/><Relationship Id="rId5" Type="http://schemas.openxmlformats.org/officeDocument/2006/relationships/image" Target="../media/image75.svg"/><Relationship Id="rId10" Type="http://schemas.openxmlformats.org/officeDocument/2006/relationships/image" Target="../media/image30.png"/><Relationship Id="rId4" Type="http://schemas.openxmlformats.org/officeDocument/2006/relationships/image" Target="../media/image27.png"/><Relationship Id="rId9" Type="http://schemas.openxmlformats.org/officeDocument/2006/relationships/image" Target="../media/image7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 descr="Длинный деревянный туннель">
            <a:extLst>
              <a:ext uri="{FF2B5EF4-FFF2-40B4-BE49-F238E27FC236}">
                <a16:creationId xmlns="" xmlns:a16="http://schemas.microsoft.com/office/drawing/2014/main" id="{26BCC204-42D7-4F58-B6DF-AB0501ACD7D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18587"/>
            <a:ext cx="12192000" cy="6784058"/>
          </a:xfrm>
        </p:spPr>
      </p:pic>
      <p:sp>
        <p:nvSpPr>
          <p:cNvPr id="22" name="Заголовок 21">
            <a:extLst>
              <a:ext uri="{FF2B5EF4-FFF2-40B4-BE49-F238E27FC236}">
                <a16:creationId xmlns="" xmlns:a16="http://schemas.microsoft.com/office/drawing/2014/main" id="{BA160141-042F-4099-856C-C1D62E0FF5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sz="5000" dirty="0" err="1" smtClean="0"/>
              <a:t>Clasificarea</a:t>
            </a:r>
            <a:r>
              <a:rPr lang="en-US" sz="5000" dirty="0" smtClean="0"/>
              <a:t> </a:t>
            </a:r>
            <a:r>
              <a:rPr lang="en-US" sz="5000" dirty="0" err="1" smtClean="0"/>
              <a:t>calculatoarelor</a:t>
            </a:r>
            <a:endParaRPr lang="ru-RU" sz="5000" dirty="0"/>
          </a:p>
        </p:txBody>
      </p:sp>
      <p:sp>
        <p:nvSpPr>
          <p:cNvPr id="23" name="Подзаголовок 22">
            <a:extLst>
              <a:ext uri="{FF2B5EF4-FFF2-40B4-BE49-F238E27FC236}">
                <a16:creationId xmlns="" xmlns:a16="http://schemas.microsoft.com/office/drawing/2014/main" id="{212BE0C8-3274-44C1-93C2-9347988BD0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noProof="1"/>
              <a:t>C</a:t>
            </a:r>
            <a:r>
              <a:rPr lang="en-US" noProof="1" smtClean="0"/>
              <a:t>alculator= sistem de calcul, </a:t>
            </a:r>
            <a:r>
              <a:rPr lang="ro-RO" noProof="1" smtClean="0"/>
              <a:t>computer sau ordinator</a:t>
            </a:r>
            <a:r>
              <a:rPr lang="en-US" noProof="1" smtClean="0"/>
              <a:t> </a:t>
            </a:r>
            <a:endParaRPr lang="ru-RU" noProof="1"/>
          </a:p>
        </p:txBody>
      </p:sp>
      <p:grpSp>
        <p:nvGrpSpPr>
          <p:cNvPr id="112" name="Группа 111" descr="Скобки для акцентирования изображения&#10;">
            <a:extLst>
              <a:ext uri="{FF2B5EF4-FFF2-40B4-BE49-F238E27FC236}">
                <a16:creationId xmlns="" xmlns:a16="http://schemas.microsoft.com/office/drawing/2014/main" id="{D624720B-51E1-474D-90C6-CD74ED1DA39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44000" y="144000"/>
            <a:ext cx="4860000" cy="6498000"/>
            <a:chOff x="408650" y="404285"/>
            <a:chExt cx="4330700" cy="3164637"/>
          </a:xfrm>
        </p:grpSpPr>
        <p:sp>
          <p:nvSpPr>
            <p:cNvPr id="110" name="Прямоугольник 6">
              <a:extLst>
                <a:ext uri="{FF2B5EF4-FFF2-40B4-BE49-F238E27FC236}">
                  <a16:creationId xmlns="" xmlns:a16="http://schemas.microsoft.com/office/drawing/2014/main" id="{E4561AC7-2339-461B-BFF9-BEBEF60974E1}"/>
                </a:ext>
              </a:extLst>
            </p:cNvPr>
            <p:cNvSpPr/>
            <p:nvPr/>
          </p:nvSpPr>
          <p:spPr>
            <a:xfrm>
              <a:off x="408650" y="3386488"/>
              <a:ext cx="4330700" cy="182434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588834">
                  <a:moveTo>
                    <a:pt x="4330700" y="0"/>
                  </a:moveTo>
                  <a:lnTo>
                    <a:pt x="4330700" y="588834"/>
                  </a:ln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sp>
          <p:nvSpPr>
            <p:cNvPr id="111" name="Прямоугольник 6">
              <a:extLst>
                <a:ext uri="{FF2B5EF4-FFF2-40B4-BE49-F238E27FC236}">
                  <a16:creationId xmlns="" xmlns:a16="http://schemas.microsoft.com/office/drawing/2014/main" id="{6FFCCB15-66C7-4E86-BF09-14C5B1569970}"/>
                </a:ext>
              </a:extLst>
            </p:cNvPr>
            <p:cNvSpPr/>
            <p:nvPr/>
          </p:nvSpPr>
          <p:spPr>
            <a:xfrm flipV="1">
              <a:off x="408650" y="404285"/>
              <a:ext cx="4330700" cy="182434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588834">
                  <a:moveTo>
                    <a:pt x="4330700" y="0"/>
                  </a:moveTo>
                  <a:lnTo>
                    <a:pt x="4330700" y="588834"/>
                  </a:ln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grpSp>
        <p:nvGrpSpPr>
          <p:cNvPr id="4" name="Группа 3" descr="Логотип">
            <a:extLst>
              <a:ext uri="{FF2B5EF4-FFF2-40B4-BE49-F238E27FC236}">
                <a16:creationId xmlns="" xmlns:a16="http://schemas.microsoft.com/office/drawing/2014/main" id="{15BDFF4F-F29E-432C-8919-538354CC3582}"/>
              </a:ext>
            </a:extLst>
          </p:cNvPr>
          <p:cNvGrpSpPr/>
          <p:nvPr/>
        </p:nvGrpSpPr>
        <p:grpSpPr>
          <a:xfrm>
            <a:off x="144000" y="2484880"/>
            <a:ext cx="2173095" cy="523220"/>
            <a:chOff x="1985170" y="1950690"/>
            <a:chExt cx="2173095" cy="523220"/>
          </a:xfrm>
        </p:grpSpPr>
        <p:sp>
          <p:nvSpPr>
            <p:cNvPr id="3" name="Прямоугольник 2">
              <a:extLst>
                <a:ext uri="{FF2B5EF4-FFF2-40B4-BE49-F238E27FC236}">
                  <a16:creationId xmlns="" xmlns:a16="http://schemas.microsoft.com/office/drawing/2014/main" id="{5C906931-C069-4BF7-9D34-6BD0A441F1D0}"/>
                </a:ext>
              </a:extLst>
            </p:cNvPr>
            <p:cNvSpPr/>
            <p:nvPr/>
          </p:nvSpPr>
          <p:spPr>
            <a:xfrm>
              <a:off x="1985170" y="1950690"/>
              <a:ext cx="2173095" cy="523220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 anchor="ctr">
              <a:noAutofit/>
            </a:bodyPr>
            <a:lstStyle/>
            <a:p>
              <a:pPr algn="ctr" rtl="0"/>
              <a:endParaRPr lang="ru-RU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5" name="Прямоугольник 6">
              <a:extLst>
                <a:ext uri="{FF2B5EF4-FFF2-40B4-BE49-F238E27FC236}">
                  <a16:creationId xmlns="" xmlns:a16="http://schemas.microsoft.com/office/drawing/2014/main" id="{FA7AA601-65CC-44E2-A893-84390726E282}"/>
                </a:ext>
              </a:extLst>
            </p:cNvPr>
            <p:cNvSpPr/>
            <p:nvPr/>
          </p:nvSpPr>
          <p:spPr>
            <a:xfrm flipV="1">
              <a:off x="2087087" y="2034539"/>
              <a:ext cx="203115" cy="177761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  <a:gd name="connsiteX0" fmla="*/ 4330700 w 4330700"/>
                <a:gd name="connsiteY0" fmla="*/ 588834 h 588834"/>
                <a:gd name="connsiteX1" fmla="*/ 0 w 4330700"/>
                <a:gd name="connsiteY1" fmla="*/ 588834 h 588834"/>
                <a:gd name="connsiteX2" fmla="*/ 0 w 4330700"/>
                <a:gd name="connsiteY2" fmla="*/ 0 h 588834"/>
                <a:gd name="connsiteX0" fmla="*/ 550806 w 550806"/>
                <a:gd name="connsiteY0" fmla="*/ 588834 h 588834"/>
                <a:gd name="connsiteX1" fmla="*/ 0 w 550806"/>
                <a:gd name="connsiteY1" fmla="*/ 588834 h 588834"/>
                <a:gd name="connsiteX2" fmla="*/ 0 w 550806"/>
                <a:gd name="connsiteY2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0806" h="588834">
                  <a:moveTo>
                    <a:pt x="550806" y="588834"/>
                  </a:move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pic>
        <p:nvPicPr>
          <p:cNvPr id="1026" name="Picture 2" descr="Imagini pentru comput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2741" y="3882600"/>
            <a:ext cx="4958558" cy="275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ine similarÄ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716" y="665934"/>
            <a:ext cx="3980608" cy="2744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5234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="" xmlns:a16="http://schemas.microsoft.com/office/drawing/2014/main" id="{0D8BC0DD-63B7-4597-9A0D-AFD937224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41" y="367604"/>
            <a:ext cx="5196279" cy="958919"/>
          </a:xfrm>
        </p:spPr>
        <p:txBody>
          <a:bodyPr rtlCol="0"/>
          <a:lstStyle/>
          <a:p>
            <a:pPr rtl="0"/>
            <a:r>
              <a:rPr lang="ro-RO" sz="4000" dirty="0" smtClean="0"/>
              <a:t>Caracteristica generală:</a:t>
            </a:r>
            <a:endParaRPr lang="ru-RU" sz="4000" dirty="0"/>
          </a:p>
        </p:txBody>
      </p:sp>
      <p:sp>
        <p:nvSpPr>
          <p:cNvPr id="7" name="Текст 6">
            <a:extLst>
              <a:ext uri="{FF2B5EF4-FFF2-40B4-BE49-F238E27FC236}">
                <a16:creationId xmlns="" xmlns:a16="http://schemas.microsoft.com/office/drawing/2014/main" id="{B9A90E5C-4CCE-49A8-A134-376EA82AB4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7649" y="847063"/>
            <a:ext cx="4173895" cy="4800662"/>
          </a:xfrm>
        </p:spPr>
        <p:txBody>
          <a:bodyPr rtlCol="0"/>
          <a:lstStyle/>
          <a:p>
            <a:pPr marL="514350" indent="-514350" rtl="0">
              <a:buFont typeface="+mj-lt"/>
              <a:buAutoNum type="arabicPeriod"/>
            </a:pPr>
            <a:r>
              <a:rPr lang="ro-RO" dirty="0" smtClean="0"/>
              <a:t>Viteza de operare;</a:t>
            </a:r>
          </a:p>
          <a:p>
            <a:pPr marL="514350" indent="-514350" rtl="0">
              <a:buFont typeface="+mj-lt"/>
              <a:buAutoNum type="arabicPeriod"/>
            </a:pPr>
            <a:r>
              <a:rPr lang="ro-RO" dirty="0" smtClean="0"/>
              <a:t>Memoria internă;</a:t>
            </a:r>
          </a:p>
          <a:p>
            <a:pPr marL="514350" indent="-514350" rtl="0">
              <a:buFont typeface="+mj-lt"/>
              <a:buAutoNum type="arabicPeriod"/>
            </a:pPr>
            <a:r>
              <a:rPr lang="ro-RO" dirty="0" smtClean="0"/>
              <a:t>Memoria externă;</a:t>
            </a:r>
          </a:p>
          <a:p>
            <a:pPr marL="514350" indent="-514350" rtl="0">
              <a:buFont typeface="+mj-lt"/>
              <a:buAutoNum type="arabicPeriod"/>
            </a:pPr>
            <a:r>
              <a:rPr lang="ro-RO" dirty="0" smtClean="0"/>
              <a:t>Echipamentele periferice;</a:t>
            </a:r>
          </a:p>
          <a:p>
            <a:pPr marL="514350" indent="-514350" rtl="0">
              <a:buFont typeface="+mj-lt"/>
              <a:buAutoNum type="arabicPeriod"/>
            </a:pPr>
            <a:r>
              <a:rPr lang="ro-RO" dirty="0" smtClean="0"/>
              <a:t>Parametrii de masă și gabarit;</a:t>
            </a:r>
          </a:p>
          <a:p>
            <a:pPr marL="514350" indent="-514350" rtl="0">
              <a:buFont typeface="+mj-lt"/>
              <a:buAutoNum type="arabicPeriod"/>
            </a:pPr>
            <a:r>
              <a:rPr lang="ro-RO" dirty="0" smtClean="0"/>
              <a:t>Costul.</a:t>
            </a:r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7314EF13-6714-4D25-9365-6F3B5EA805C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2</a:t>
            </a:fld>
            <a:endParaRPr lang="ru-RU" dirty="0"/>
          </a:p>
        </p:txBody>
      </p:sp>
      <p:sp>
        <p:nvSpPr>
          <p:cNvPr id="8" name="Рисунок 7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052" name="Picture 4" descr="Imagini pentru wallpaper for 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7317" y="1245540"/>
            <a:ext cx="6974681" cy="394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703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669DA9A6-0313-4B4F-8298-49E833455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661696"/>
          </a:xfrm>
        </p:spPr>
        <p:txBody>
          <a:bodyPr rtlCol="0"/>
          <a:lstStyle/>
          <a:p>
            <a:pPr rtl="0"/>
            <a:r>
              <a:rPr lang="ro-RO" sz="4000" dirty="0" smtClean="0"/>
              <a:t>Clasificarea calculatoarelor:</a:t>
            </a:r>
            <a:endParaRPr lang="ru-RU" sz="4000" dirty="0"/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18C9B008-144F-4910-A6A8-BEA68020705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-20113" y="5126519"/>
            <a:ext cx="2899197" cy="707976"/>
          </a:xfrm>
        </p:spPr>
        <p:txBody>
          <a:bodyPr rtlCol="0"/>
          <a:lstStyle/>
          <a:p>
            <a:pPr rtl="0"/>
            <a:r>
              <a:rPr lang="ro-RO" sz="2800" dirty="0" smtClean="0"/>
              <a:t>Supercalculatoare</a:t>
            </a:r>
            <a:endParaRPr lang="ru-RU" sz="2800" dirty="0"/>
          </a:p>
        </p:txBody>
      </p:sp>
      <p:sp>
        <p:nvSpPr>
          <p:cNvPr id="7" name="Текст 6">
            <a:extLst>
              <a:ext uri="{FF2B5EF4-FFF2-40B4-BE49-F238E27FC236}">
                <a16:creationId xmlns="" xmlns:a16="http://schemas.microsoft.com/office/drawing/2014/main" id="{AD21558F-5D14-474B-8899-E6F5062B1D8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069601" y="5139034"/>
            <a:ext cx="2071502" cy="373836"/>
          </a:xfrm>
        </p:spPr>
        <p:txBody>
          <a:bodyPr rtlCol="0"/>
          <a:lstStyle/>
          <a:p>
            <a:pPr rtl="0"/>
            <a:r>
              <a:rPr lang="ro-RO" sz="2800" dirty="0" smtClean="0"/>
              <a:t>Calculatoare mari</a:t>
            </a:r>
            <a:endParaRPr lang="ru-RU" sz="2800" dirty="0"/>
          </a:p>
        </p:txBody>
      </p:sp>
      <p:sp>
        <p:nvSpPr>
          <p:cNvPr id="9" name="Текст 8">
            <a:extLst>
              <a:ext uri="{FF2B5EF4-FFF2-40B4-BE49-F238E27FC236}">
                <a16:creationId xmlns="" xmlns:a16="http://schemas.microsoft.com/office/drawing/2014/main" id="{4844AD36-3CE8-4453-943C-29B2BFF2E97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363900" y="5126519"/>
            <a:ext cx="2965581" cy="547274"/>
          </a:xfrm>
        </p:spPr>
        <p:txBody>
          <a:bodyPr rtlCol="0"/>
          <a:lstStyle/>
          <a:p>
            <a:pPr rtl="0"/>
            <a:r>
              <a:rPr lang="ro-RO" sz="2800" dirty="0" smtClean="0"/>
              <a:t>Minicalculatoarele</a:t>
            </a:r>
            <a:endParaRPr lang="ru-RU" sz="2800" dirty="0"/>
          </a:p>
        </p:txBody>
      </p:sp>
      <p:sp>
        <p:nvSpPr>
          <p:cNvPr id="11" name="Текст 10">
            <a:extLst>
              <a:ext uri="{FF2B5EF4-FFF2-40B4-BE49-F238E27FC236}">
                <a16:creationId xmlns="" xmlns:a16="http://schemas.microsoft.com/office/drawing/2014/main" id="{1F60993A-28E1-4723-8C62-E19D80B590D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553286" y="5158882"/>
            <a:ext cx="3124776" cy="707976"/>
          </a:xfrm>
        </p:spPr>
        <p:txBody>
          <a:bodyPr rtlCol="0"/>
          <a:lstStyle/>
          <a:p>
            <a:pPr rtl="0"/>
            <a:r>
              <a:rPr lang="ro-RO" sz="2800" dirty="0" smtClean="0"/>
              <a:t>Microcalculatoarele</a:t>
            </a:r>
            <a:endParaRPr lang="ru-RU" sz="2800" dirty="0"/>
          </a:p>
        </p:txBody>
      </p:sp>
      <p:pic>
        <p:nvPicPr>
          <p:cNvPr id="38" name="Графический объект 37" descr="График роста">
            <a:extLst>
              <a:ext uri="{FF2B5EF4-FFF2-40B4-BE49-F238E27FC236}">
                <a16:creationId xmlns="" xmlns:a16="http://schemas.microsoft.com/office/drawing/2014/main" id="{D7E0833B-50B4-4A2E-960A-B0A31D803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438499" y="2375985"/>
            <a:ext cx="687003" cy="687003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FCC3E855-9F95-4134-BADA-80F9CB3EA9F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3</a:t>
            </a:fld>
            <a:endParaRPr lang="ru-RU" dirty="0"/>
          </a:p>
        </p:txBody>
      </p:sp>
      <p:sp>
        <p:nvSpPr>
          <p:cNvPr id="6" name="Рисунок 5"/>
          <p:cNvSpPr>
            <a:spLocks noGrp="1"/>
          </p:cNvSpPr>
          <p:nvPr>
            <p:ph type="pic" sz="quarter" idx="41"/>
          </p:nvPr>
        </p:nvSpPr>
        <p:spPr/>
      </p:sp>
      <p:pic>
        <p:nvPicPr>
          <p:cNvPr id="1026" name="Picture 2" descr="Imagini pentru supercalculatoare"/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05" y="1891330"/>
            <a:ext cx="2717442" cy="2043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Рисунок 7"/>
          <p:cNvSpPr>
            <a:spLocks noGrp="1"/>
          </p:cNvSpPr>
          <p:nvPr>
            <p:ph type="pic" sz="quarter" idx="42"/>
          </p:nvPr>
        </p:nvSpPr>
        <p:spPr/>
      </p:sp>
      <p:pic>
        <p:nvPicPr>
          <p:cNvPr id="1028" name="Picture 4" descr="Imagini pentru mainframe computer"/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5068" y="1420535"/>
            <a:ext cx="2704909" cy="2709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Рисунок 9"/>
          <p:cNvSpPr>
            <a:spLocks noGrp="1"/>
          </p:cNvSpPr>
          <p:nvPr>
            <p:ph type="pic" sz="quarter" idx="43"/>
          </p:nvPr>
        </p:nvSpPr>
        <p:spPr/>
      </p:sp>
      <p:pic>
        <p:nvPicPr>
          <p:cNvPr id="1030" name="Picture 6" descr="Imagini pentru minicomputers"/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3900" y="1850777"/>
            <a:ext cx="2905502" cy="1978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ini pentru microcomputers"/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4650" y="1602530"/>
            <a:ext cx="3302934" cy="2331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Стрелка вниз 12"/>
          <p:cNvSpPr/>
          <p:nvPr/>
        </p:nvSpPr>
        <p:spPr>
          <a:xfrm>
            <a:off x="1042717" y="4032177"/>
            <a:ext cx="592428" cy="996567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Стрелка вниз 22"/>
          <p:cNvSpPr/>
          <p:nvPr/>
        </p:nvSpPr>
        <p:spPr>
          <a:xfrm>
            <a:off x="3809138" y="4093945"/>
            <a:ext cx="592428" cy="996567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Стрелка вниз 23"/>
          <p:cNvSpPr/>
          <p:nvPr/>
        </p:nvSpPr>
        <p:spPr>
          <a:xfrm>
            <a:off x="6520437" y="4142467"/>
            <a:ext cx="592428" cy="996567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" name="Стрелка вниз 24"/>
          <p:cNvSpPr/>
          <p:nvPr/>
        </p:nvSpPr>
        <p:spPr>
          <a:xfrm>
            <a:off x="9669903" y="4162315"/>
            <a:ext cx="592428" cy="996567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0627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9365D194-85BA-4D50-B47D-062E79220FE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56945" y="586719"/>
            <a:ext cx="5959013" cy="5626902"/>
          </a:xfrm>
        </p:spPr>
        <p:txBody>
          <a:bodyPr rtlCol="0"/>
          <a:lstStyle/>
          <a:p>
            <a:pPr marL="0" indent="0" rtl="0">
              <a:spcBef>
                <a:spcPts val="0"/>
              </a:spcBef>
              <a:spcAft>
                <a:spcPts val="1500"/>
              </a:spcAft>
              <a:buNone/>
            </a:pPr>
            <a:r>
              <a:rPr lang="en-US" sz="4800" b="1" noProof="1" smtClean="0">
                <a:latin typeface="Agency FB" panose="020B0503020202020204" pitchFamily="34" charset="0"/>
              </a:rPr>
              <a:t>Supercalculatoarele</a:t>
            </a:r>
          </a:p>
          <a:p>
            <a:pPr rtl="0">
              <a:spcBef>
                <a:spcPts val="0"/>
              </a:spcBef>
              <a:spcAft>
                <a:spcPts val="1500"/>
              </a:spcAft>
              <a:buFont typeface="Courier New" panose="02070309020205020404" pitchFamily="49" charset="0"/>
              <a:buChar char="o"/>
            </a:pPr>
            <a:r>
              <a:rPr lang="en-US" sz="3600" noProof="1" smtClean="0">
                <a:latin typeface="Agency FB" panose="020B0503020202020204" pitchFamily="34" charset="0"/>
              </a:rPr>
              <a:t>1000 bilioane opera</a:t>
            </a:r>
            <a:r>
              <a:rPr lang="ro-RO" sz="3600" noProof="1" smtClean="0">
                <a:latin typeface="Agency FB" panose="020B0503020202020204" pitchFamily="34" charset="0"/>
              </a:rPr>
              <a:t>ții pe secundă;</a:t>
            </a:r>
          </a:p>
          <a:p>
            <a:pPr rtl="0">
              <a:spcBef>
                <a:spcPts val="0"/>
              </a:spcBef>
              <a:spcAft>
                <a:spcPts val="1500"/>
              </a:spcAft>
              <a:buFont typeface="Courier New" panose="02070309020205020404" pitchFamily="49" charset="0"/>
              <a:buChar char="o"/>
            </a:pPr>
            <a:r>
              <a:rPr lang="ro-RO" sz="3600" noProof="1" smtClean="0">
                <a:latin typeface="Agency FB" panose="020B0503020202020204" pitchFamily="34" charset="0"/>
              </a:rPr>
              <a:t>20 milioane $;</a:t>
            </a:r>
          </a:p>
          <a:p>
            <a:pPr rtl="0">
              <a:spcBef>
                <a:spcPts val="0"/>
              </a:spcBef>
              <a:spcAft>
                <a:spcPts val="1500"/>
              </a:spcAft>
              <a:buFont typeface="Courier New" panose="02070309020205020404" pitchFamily="49" charset="0"/>
              <a:buChar char="o"/>
            </a:pPr>
            <a:r>
              <a:rPr lang="ro-RO" sz="3600" noProof="1" smtClean="0">
                <a:latin typeface="Agency FB" panose="020B0503020202020204" pitchFamily="34" charset="0"/>
              </a:rPr>
              <a:t>Firme: IBM, Gray Research, Fujitsu, ETA Systems;</a:t>
            </a:r>
          </a:p>
          <a:p>
            <a:pPr rtl="0">
              <a:spcBef>
                <a:spcPts val="0"/>
              </a:spcBef>
              <a:spcAft>
                <a:spcPts val="1500"/>
              </a:spcAft>
              <a:buFont typeface="Courier New" panose="02070309020205020404" pitchFamily="49" charset="0"/>
              <a:buChar char="o"/>
            </a:pPr>
            <a:r>
              <a:rPr lang="ro-RO" sz="3600" noProof="1" smtClean="0">
                <a:latin typeface="Agency FB" panose="020B0503020202020204" pitchFamily="34" charset="0"/>
              </a:rPr>
              <a:t>Aeronautică, fizica nucleară, prognoza meteo, astronautică.</a:t>
            </a:r>
            <a:endParaRPr lang="ro-RO" sz="3600" noProof="1" smtClean="0">
              <a:latin typeface="Agency FB" panose="020B0503020202020204" pitchFamily="34" charset="0"/>
            </a:endParaRPr>
          </a:p>
          <a:p>
            <a:pPr rtl="0">
              <a:spcBef>
                <a:spcPts val="0"/>
              </a:spcBef>
              <a:spcAft>
                <a:spcPts val="1500"/>
              </a:spcAft>
              <a:buFont typeface="Courier New" panose="02070309020205020404" pitchFamily="49" charset="0"/>
              <a:buChar char="o"/>
            </a:pPr>
            <a:endParaRPr lang="ru-RU" sz="3200" noProof="1"/>
          </a:p>
        </p:txBody>
      </p:sp>
      <p:sp>
        <p:nvSpPr>
          <p:cNvPr id="9" name="Прямоугольник 6" descr="Нижний разделитель">
            <a:extLst>
              <a:ext uri="{FF2B5EF4-FFF2-40B4-BE49-F238E27FC236}">
                <a16:creationId xmlns="" xmlns:a16="http://schemas.microsoft.com/office/drawing/2014/main" id="{C9D745AD-2359-4511-AF2E-0CFC0783471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7453850" y="2814319"/>
            <a:ext cx="4330700" cy="182434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0" name="Прямоугольник 6" descr="Верхний разделитель">
            <a:extLst>
              <a:ext uri="{FF2B5EF4-FFF2-40B4-BE49-F238E27FC236}">
                <a16:creationId xmlns="" xmlns:a16="http://schemas.microsoft.com/office/drawing/2014/main" id="{A0F0B9BF-0637-4907-A537-C5F7C796FCA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7453850" y="404285"/>
            <a:ext cx="4330700" cy="182434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4</a:t>
            </a:fld>
            <a:endParaRPr lang="ru-RU" dirty="0"/>
          </a:p>
        </p:txBody>
      </p:sp>
      <p:sp>
        <p:nvSpPr>
          <p:cNvPr id="7" name="Рисунок 6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8" name="Рисунок 7"/>
          <p:cNvSpPr>
            <a:spLocks noGrp="1"/>
          </p:cNvSpPr>
          <p:nvPr>
            <p:ph type="pic" sz="quarter" idx="17"/>
          </p:nvPr>
        </p:nvSpPr>
        <p:spPr/>
      </p:sp>
      <p:pic>
        <p:nvPicPr>
          <p:cNvPr id="2050" name="Picture 2" descr="Imagini pentru supercalculatoa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2806" y="452885"/>
            <a:ext cx="3932787" cy="2495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ini pentru supercalculatoa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2806" y="3315711"/>
            <a:ext cx="3932787" cy="2849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Рисунок 39" descr="Дизайн с треугольниками на укрупненном фрагменте здания">
            <a:extLst>
              <a:ext uri="{FF2B5EF4-FFF2-40B4-BE49-F238E27FC236}">
                <a16:creationId xmlns="" xmlns:a16="http://schemas.microsoft.com/office/drawing/2014/main" id="{2EC3AED0-517E-41C1-9ECD-ABB0A85049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-5400"/>
            <a:ext cx="12192000" cy="6778800"/>
          </a:xfrm>
        </p:spPr>
      </p:pic>
      <p:sp>
        <p:nvSpPr>
          <p:cNvPr id="22" name="Заголовок 21">
            <a:extLst>
              <a:ext uri="{FF2B5EF4-FFF2-40B4-BE49-F238E27FC236}">
                <a16:creationId xmlns="" xmlns:a16="http://schemas.microsoft.com/office/drawing/2014/main" id="{BA160141-042F-4099-856C-C1D62E0FF5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ro-RO" sz="4800" b="1" dirty="0" smtClean="0">
                <a:latin typeface="Agency FB" panose="020B0503020202020204" pitchFamily="34" charset="0"/>
              </a:rPr>
              <a:t>Calculatoarele mari </a:t>
            </a:r>
            <a:endParaRPr lang="ru-RU" sz="4800" b="1" dirty="0"/>
          </a:p>
        </p:txBody>
      </p:sp>
      <p:sp>
        <p:nvSpPr>
          <p:cNvPr id="23" name="Подзаголовок 22">
            <a:extLst>
              <a:ext uri="{FF2B5EF4-FFF2-40B4-BE49-F238E27FC236}">
                <a16:creationId xmlns="" xmlns:a16="http://schemas.microsoft.com/office/drawing/2014/main" id="{212BE0C8-3274-44C1-93C2-9347988BD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7606" y="5383369"/>
            <a:ext cx="3932788" cy="945941"/>
          </a:xfrm>
        </p:spPr>
        <p:txBody>
          <a:bodyPr rtlCol="0"/>
          <a:lstStyle/>
          <a:p>
            <a:pPr rtl="0"/>
            <a:r>
              <a:rPr lang="ro-RO" sz="2400" noProof="1" smtClean="0">
                <a:latin typeface="Baskerville Old Face" panose="02020602080505020303" pitchFamily="18" charset="0"/>
              </a:rPr>
              <a:t>Mainframe -”dulapul principal”</a:t>
            </a:r>
            <a:endParaRPr lang="ru-RU" sz="2400" noProof="1"/>
          </a:p>
        </p:txBody>
      </p:sp>
      <p:sp>
        <p:nvSpPr>
          <p:cNvPr id="7" name="Прямоугольник 6" descr="Нижний разделитель изображений">
            <a:extLst>
              <a:ext uri="{FF2B5EF4-FFF2-40B4-BE49-F238E27FC236}">
                <a16:creationId xmlns="" xmlns:a16="http://schemas.microsoft.com/office/drawing/2014/main" id="{432C84AD-44F1-45D1-9F68-3FDC756E5C7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408650" y="3386488"/>
            <a:ext cx="4330700" cy="182434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7" name="Прямоугольник 6" descr="Верхний разделитель изображений">
            <a:extLst>
              <a:ext uri="{FF2B5EF4-FFF2-40B4-BE49-F238E27FC236}">
                <a16:creationId xmlns="" xmlns:a16="http://schemas.microsoft.com/office/drawing/2014/main" id="{8442E937-7F5A-4CF2-98BD-C9CF5F2B4DD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408650" y="404285"/>
            <a:ext cx="4330700" cy="182434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grpSp>
        <p:nvGrpSpPr>
          <p:cNvPr id="9" name="Группа 8" descr="Логотип">
            <a:extLst>
              <a:ext uri="{FF2B5EF4-FFF2-40B4-BE49-F238E27FC236}">
                <a16:creationId xmlns="" xmlns:a16="http://schemas.microsoft.com/office/drawing/2014/main" id="{3F31EBC4-0A2C-402C-AE20-AC3F0C88AF14}"/>
              </a:ext>
            </a:extLst>
          </p:cNvPr>
          <p:cNvGrpSpPr/>
          <p:nvPr/>
        </p:nvGrpSpPr>
        <p:grpSpPr>
          <a:xfrm>
            <a:off x="9874905" y="6067700"/>
            <a:ext cx="2173095" cy="523220"/>
            <a:chOff x="1985170" y="1950690"/>
            <a:chExt cx="2173095" cy="523220"/>
          </a:xfrm>
        </p:grpSpPr>
        <p:sp>
          <p:nvSpPr>
            <p:cNvPr id="10" name="Прямоугольник 9">
              <a:extLst>
                <a:ext uri="{FF2B5EF4-FFF2-40B4-BE49-F238E27FC236}">
                  <a16:creationId xmlns="" xmlns:a16="http://schemas.microsoft.com/office/drawing/2014/main" id="{53F4EED9-3E92-4A9D-8DA8-01DFF623C45D}"/>
                </a:ext>
              </a:extLst>
            </p:cNvPr>
            <p:cNvSpPr/>
            <p:nvPr/>
          </p:nvSpPr>
          <p:spPr>
            <a:xfrm>
              <a:off x="1985170" y="1950690"/>
              <a:ext cx="2173095" cy="523220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 anchor="ctr">
              <a:noAutofit/>
            </a:bodyPr>
            <a:lstStyle/>
            <a:p>
              <a:pPr algn="ctr" rtl="0"/>
              <a:r>
                <a:rPr lang="ru-RU" sz="2000" b="1" dirty="0" err="1">
                  <a:solidFill>
                    <a:schemeClr val="bg1"/>
                  </a:solidFill>
                  <a:latin typeface="+mj-lt"/>
                </a:rPr>
                <a:t>Contoso</a:t>
              </a:r>
              <a:r>
                <a:rPr lang="ru-RU" sz="2000" dirty="0">
                  <a:solidFill>
                    <a:schemeClr val="bg1"/>
                  </a:solidFill>
                  <a:latin typeface="+mj-lt"/>
                </a:rPr>
                <a:t> </a:t>
              </a:r>
              <a:r>
                <a:rPr lang="ru-RU" sz="2000" i="1" dirty="0" err="1">
                  <a:solidFill>
                    <a:schemeClr val="bg1"/>
                  </a:solidFill>
                  <a:latin typeface="+mj-lt"/>
                </a:rPr>
                <a:t>Ltd</a:t>
              </a:r>
              <a:r>
                <a:rPr lang="ru-RU" sz="2000" dirty="0">
                  <a:solidFill>
                    <a:schemeClr val="bg1"/>
                  </a:solidFill>
                  <a:latin typeface="+mj-lt"/>
                </a:rPr>
                <a:t>.</a:t>
              </a:r>
            </a:p>
          </p:txBody>
        </p:sp>
        <p:sp>
          <p:nvSpPr>
            <p:cNvPr id="11" name="Прямоугольник 6">
              <a:extLst>
                <a:ext uri="{FF2B5EF4-FFF2-40B4-BE49-F238E27FC236}">
                  <a16:creationId xmlns="" xmlns:a16="http://schemas.microsoft.com/office/drawing/2014/main" id="{932EEAB5-EC39-4A1C-9DB2-86C49079560B}"/>
                </a:ext>
              </a:extLst>
            </p:cNvPr>
            <p:cNvSpPr/>
            <p:nvPr/>
          </p:nvSpPr>
          <p:spPr>
            <a:xfrm flipV="1">
              <a:off x="2087087" y="2034539"/>
              <a:ext cx="203115" cy="177761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  <a:gd name="connsiteX0" fmla="*/ 4330700 w 4330700"/>
                <a:gd name="connsiteY0" fmla="*/ 588834 h 588834"/>
                <a:gd name="connsiteX1" fmla="*/ 0 w 4330700"/>
                <a:gd name="connsiteY1" fmla="*/ 588834 h 588834"/>
                <a:gd name="connsiteX2" fmla="*/ 0 w 4330700"/>
                <a:gd name="connsiteY2" fmla="*/ 0 h 588834"/>
                <a:gd name="connsiteX0" fmla="*/ 550806 w 550806"/>
                <a:gd name="connsiteY0" fmla="*/ 588834 h 588834"/>
                <a:gd name="connsiteX1" fmla="*/ 0 w 550806"/>
                <a:gd name="connsiteY1" fmla="*/ 588834 h 588834"/>
                <a:gd name="connsiteX2" fmla="*/ 0 w 550806"/>
                <a:gd name="connsiteY2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0806" h="588834">
                  <a:moveTo>
                    <a:pt x="550806" y="588834"/>
                  </a:move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sp>
        <p:nvSpPr>
          <p:cNvPr id="2" name="Рисунок 1"/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3074" name="Picture 2" descr="Imagini pentru calculatoarele mar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049" y="484916"/>
            <a:ext cx="4189901" cy="2992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339049" y="484916"/>
            <a:ext cx="67089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6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Sute de bilioane operații pe secundă;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6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20 mii- milioane $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6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Mari centre de calcul în regim non-stop;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6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Zeci de discuri magnetice și imprimante;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6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Sute de console;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600" dirty="0" smtClean="0">
                <a:solidFill>
                  <a:schemeClr val="bg1"/>
                </a:solidFill>
                <a:latin typeface="Agency FB" panose="020B0503020202020204" pitchFamily="34" charset="0"/>
              </a:rPr>
              <a:t>Firme: IBM, Hitachi, Amdahl, Fujitsu. </a:t>
            </a:r>
            <a:endParaRPr lang="ru-RU" sz="3600" dirty="0">
              <a:solidFill>
                <a:schemeClr val="bg1"/>
              </a:solidFill>
            </a:endParaRPr>
          </a:p>
        </p:txBody>
      </p:sp>
      <p:pic>
        <p:nvPicPr>
          <p:cNvPr id="3076" name="Picture 4" descr="Imagini pentru calculatoarele mari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2543" y="3909945"/>
            <a:ext cx="2286449" cy="2745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ini pentru calculatoarele mari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5048" y="3900068"/>
            <a:ext cx="3822951" cy="2776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619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31" y="341848"/>
            <a:ext cx="11340000" cy="432000"/>
          </a:xfrm>
        </p:spPr>
        <p:txBody>
          <a:bodyPr rtlCol="0"/>
          <a:lstStyle/>
          <a:p>
            <a:pPr algn="ctr" rtl="0"/>
            <a:r>
              <a:rPr lang="ro-RO" sz="4000" dirty="0" smtClean="0"/>
              <a:t>Schema-bloc a unui calculator  mare</a:t>
            </a:r>
            <a:endParaRPr lang="ru-RU" sz="40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6</a:t>
            </a:fld>
            <a:endParaRPr lang="ru-RU" dirty="0"/>
          </a:p>
        </p:txBody>
      </p:sp>
      <p:pic>
        <p:nvPicPr>
          <p:cNvPr id="4098" name="Picture 2" descr="Imagini pentru schema bloc a unui calculator person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490" y="906824"/>
            <a:ext cx="10097036" cy="5489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 descr="наброски металлических книжных полок на потолке">
            <a:extLst>
              <a:ext uri="{FF2B5EF4-FFF2-40B4-BE49-F238E27FC236}">
                <a16:creationId xmlns="" xmlns:a16="http://schemas.microsoft.com/office/drawing/2014/main" id="{8FDCC8BE-5223-4CB6-8D1A-CF93D63652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698"/>
            <a:ext cx="12192000" cy="6010054"/>
          </a:xfrm>
        </p:spPr>
      </p:pic>
      <p:sp>
        <p:nvSpPr>
          <p:cNvPr id="3" name="Заголовок 2">
            <a:extLst>
              <a:ext uri="{FF2B5EF4-FFF2-40B4-BE49-F238E27FC236}">
                <a16:creationId xmlns="" xmlns:a16="http://schemas.microsoft.com/office/drawing/2014/main" id="{15B08D19-26C2-431E-9138-F390BDD0F7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974" y="163897"/>
            <a:ext cx="4959225" cy="5724000"/>
          </a:xfrm>
        </p:spPr>
        <p:txBody>
          <a:bodyPr rtlCol="0"/>
          <a:lstStyle/>
          <a:p>
            <a:pPr rtl="0"/>
            <a:r>
              <a:rPr lang="ro-RO" sz="5400" b="1" dirty="0" smtClean="0">
                <a:latin typeface="Agency FB" panose="020B0503020202020204" pitchFamily="34" charset="0"/>
              </a:rPr>
              <a:t>Minicalculatoarele</a:t>
            </a:r>
            <a:endParaRPr lang="ru-RU" sz="5400" b="1" dirty="0"/>
          </a:p>
        </p:txBody>
      </p:sp>
      <p:sp>
        <p:nvSpPr>
          <p:cNvPr id="9" name="Прямоугольник 6" descr="Контрастный разделитель">
            <a:extLst>
              <a:ext uri="{FF2B5EF4-FFF2-40B4-BE49-F238E27FC236}">
                <a16:creationId xmlns="" xmlns:a16="http://schemas.microsoft.com/office/drawing/2014/main" id="{125F0C7C-308A-40B5-BDB9-10CCBC2380B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7453850" y="404285"/>
            <a:ext cx="4330700" cy="182434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6" descr="Нижний контрастный разделитель изображений">
            <a:extLst>
              <a:ext uri="{FF2B5EF4-FFF2-40B4-BE49-F238E27FC236}">
                <a16:creationId xmlns="" xmlns:a16="http://schemas.microsoft.com/office/drawing/2014/main" id="{30600985-B2DF-4BDC-A233-B58FEEFD0B2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7453850" y="2814319"/>
            <a:ext cx="4330700" cy="182434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4" name="Подзаголовок 3">
            <a:extLst>
              <a:ext uri="{FF2B5EF4-FFF2-40B4-BE49-F238E27FC236}">
                <a16:creationId xmlns="" xmlns:a16="http://schemas.microsoft.com/office/drawing/2014/main" id="{8A726CC1-B260-4FE5-87C1-F6F4BC6F2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76643" y="4617126"/>
            <a:ext cx="3932788" cy="750814"/>
          </a:xfrm>
        </p:spPr>
        <p:txBody>
          <a:bodyPr rtlCol="0"/>
          <a:lstStyle/>
          <a:p>
            <a:pPr algn="ctr" rtl="0"/>
            <a:r>
              <a:rPr lang="ro-RO" sz="2400" noProof="1" smtClean="0">
                <a:latin typeface="Baskerville Old Face" panose="02020602080505020303" pitchFamily="18" charset="0"/>
              </a:rPr>
              <a:t>Minicalculatoarele au fost înlocuite de calculatoarele personale.</a:t>
            </a:r>
            <a:endParaRPr lang="ru-RU" sz="2400" noProof="1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C0BCDD0B-55B2-4C56-A95D-0116EAD85A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7</a:t>
            </a:fld>
            <a:endParaRPr lang="ru-RU" dirty="0"/>
          </a:p>
        </p:txBody>
      </p:sp>
      <p:sp>
        <p:nvSpPr>
          <p:cNvPr id="2" name="Рисунок 1"/>
          <p:cNvSpPr>
            <a:spLocks noGrp="1"/>
          </p:cNvSpPr>
          <p:nvPr>
            <p:ph type="pic" sz="quarter" idx="14"/>
          </p:nvPr>
        </p:nvSpPr>
        <p:spPr/>
      </p:sp>
      <p:pic>
        <p:nvPicPr>
          <p:cNvPr id="5122" name="Picture 2" descr="Imagini pentru modern minicomput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7712" y="565766"/>
            <a:ext cx="4070350" cy="2279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Imagini pentru whit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29" y="597770"/>
            <a:ext cx="5826187" cy="4433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Imagini pentru modern minicomputers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980" y="3582411"/>
            <a:ext cx="2712584" cy="310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32741" y="495502"/>
            <a:ext cx="611746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200" dirty="0">
                <a:latin typeface="Agency FB" panose="020B0503020202020204" pitchFamily="34" charset="0"/>
              </a:rPr>
              <a:t>Sute de milioane operații pe secundă;</a:t>
            </a:r>
            <a:endParaRPr lang="ro-RO" sz="3200" dirty="0">
              <a:latin typeface="Agency FB" panose="020B050302020202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200" dirty="0">
                <a:latin typeface="Agency FB" panose="020B0503020202020204" pitchFamily="34" charset="0"/>
              </a:rPr>
              <a:t>200-300 mii $;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200" dirty="0">
                <a:latin typeface="Agency FB" panose="020B0503020202020204" pitchFamily="34" charset="0"/>
              </a:rPr>
              <a:t>Echipamente periferice: discuri magnetice, 1-2 imprimante, console;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200" dirty="0">
                <a:latin typeface="Agency FB" panose="020B0503020202020204" pitchFamily="34" charset="0"/>
              </a:rPr>
              <a:t>Proiectarea asistată de calculator, automatizări industriale, experimente științifice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200" dirty="0">
                <a:latin typeface="Agency FB" panose="020B0503020202020204" pitchFamily="34" charset="0"/>
              </a:rPr>
              <a:t>Firme: IBM, Wang, Texas Instruments, Data General, DEC.</a:t>
            </a:r>
            <a:endParaRPr lang="ru-RU" sz="32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436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 descr="Крупное изображение архитектурной модели решетки и стены">
            <a:extLst>
              <a:ext uri="{FF2B5EF4-FFF2-40B4-BE49-F238E27FC236}">
                <a16:creationId xmlns="" xmlns:a16="http://schemas.microsoft.com/office/drawing/2014/main" id="{ACF36960-4969-4798-A8C8-46030DFF296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43999" y="28088"/>
            <a:ext cx="4680001" cy="6480000"/>
          </a:xfrm>
        </p:spPr>
      </p:pic>
      <p:grpSp>
        <p:nvGrpSpPr>
          <p:cNvPr id="73" name="Группа 72" descr="Рисунок">
            <a:extLst>
              <a:ext uri="{FF2B5EF4-FFF2-40B4-BE49-F238E27FC236}">
                <a16:creationId xmlns="" xmlns:a16="http://schemas.microsoft.com/office/drawing/2014/main" id="{B6D8D491-92D5-4337-BEB1-FCB3EB42F01F}"/>
              </a:ext>
            </a:extLst>
          </p:cNvPr>
          <p:cNvGrpSpPr/>
          <p:nvPr/>
        </p:nvGrpSpPr>
        <p:grpSpPr>
          <a:xfrm>
            <a:off x="323999" y="323998"/>
            <a:ext cx="4320000" cy="6120000"/>
            <a:chOff x="180000" y="180000"/>
            <a:chExt cx="4330700" cy="6292683"/>
          </a:xfrm>
        </p:grpSpPr>
        <p:sp>
          <p:nvSpPr>
            <p:cNvPr id="74" name="Прямоугольник 6">
              <a:extLst>
                <a:ext uri="{FF2B5EF4-FFF2-40B4-BE49-F238E27FC236}">
                  <a16:creationId xmlns="" xmlns:a16="http://schemas.microsoft.com/office/drawing/2014/main" id="{B8F9FC5C-E147-4E48-832E-5E7D4F0060C2}"/>
                </a:ext>
              </a:extLst>
            </p:cNvPr>
            <p:cNvSpPr/>
            <p:nvPr/>
          </p:nvSpPr>
          <p:spPr>
            <a:xfrm>
              <a:off x="180000" y="6290249"/>
              <a:ext cx="4330700" cy="182434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588834">
                  <a:moveTo>
                    <a:pt x="4330700" y="0"/>
                  </a:moveTo>
                  <a:lnTo>
                    <a:pt x="4330700" y="588834"/>
                  </a:ln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  <p:sp>
          <p:nvSpPr>
            <p:cNvPr id="75" name="Прямоугольник 6">
              <a:extLst>
                <a:ext uri="{FF2B5EF4-FFF2-40B4-BE49-F238E27FC236}">
                  <a16:creationId xmlns="" xmlns:a16="http://schemas.microsoft.com/office/drawing/2014/main" id="{3817EB80-63DB-4AF9-B1C2-7A558E6371C9}"/>
                </a:ext>
              </a:extLst>
            </p:cNvPr>
            <p:cNvSpPr/>
            <p:nvPr/>
          </p:nvSpPr>
          <p:spPr>
            <a:xfrm flipV="1">
              <a:off x="180000" y="180000"/>
              <a:ext cx="4330700" cy="182434"/>
            </a:xfrm>
            <a:custGeom>
              <a:avLst/>
              <a:gdLst>
                <a:gd name="connsiteX0" fmla="*/ 0 w 4330700"/>
                <a:gd name="connsiteY0" fmla="*/ 0 h 588834"/>
                <a:gd name="connsiteX1" fmla="*/ 4330700 w 4330700"/>
                <a:gd name="connsiteY1" fmla="*/ 0 h 588834"/>
                <a:gd name="connsiteX2" fmla="*/ 4330700 w 4330700"/>
                <a:gd name="connsiteY2" fmla="*/ 588834 h 588834"/>
                <a:gd name="connsiteX3" fmla="*/ 0 w 4330700"/>
                <a:gd name="connsiteY3" fmla="*/ 588834 h 588834"/>
                <a:gd name="connsiteX4" fmla="*/ 0 w 4330700"/>
                <a:gd name="connsiteY4" fmla="*/ 0 h 588834"/>
                <a:gd name="connsiteX0" fmla="*/ 4330700 w 4422140"/>
                <a:gd name="connsiteY0" fmla="*/ 0 h 588834"/>
                <a:gd name="connsiteX1" fmla="*/ 4330700 w 4422140"/>
                <a:gd name="connsiteY1" fmla="*/ 588834 h 588834"/>
                <a:gd name="connsiteX2" fmla="*/ 0 w 4422140"/>
                <a:gd name="connsiteY2" fmla="*/ 588834 h 588834"/>
                <a:gd name="connsiteX3" fmla="*/ 0 w 4422140"/>
                <a:gd name="connsiteY3" fmla="*/ 0 h 588834"/>
                <a:gd name="connsiteX4" fmla="*/ 4422140 w 4422140"/>
                <a:gd name="connsiteY4" fmla="*/ 91440 h 588834"/>
                <a:gd name="connsiteX0" fmla="*/ 4330700 w 4330700"/>
                <a:gd name="connsiteY0" fmla="*/ 0 h 588834"/>
                <a:gd name="connsiteX1" fmla="*/ 4330700 w 4330700"/>
                <a:gd name="connsiteY1" fmla="*/ 588834 h 588834"/>
                <a:gd name="connsiteX2" fmla="*/ 0 w 4330700"/>
                <a:gd name="connsiteY2" fmla="*/ 588834 h 588834"/>
                <a:gd name="connsiteX3" fmla="*/ 0 w 4330700"/>
                <a:gd name="connsiteY3" fmla="*/ 0 h 588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588834">
                  <a:moveTo>
                    <a:pt x="4330700" y="0"/>
                  </a:moveTo>
                  <a:lnTo>
                    <a:pt x="4330700" y="588834"/>
                  </a:lnTo>
                  <a:lnTo>
                    <a:pt x="0" y="588834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u-RU" dirty="0"/>
            </a:p>
          </p:txBody>
        </p:sp>
      </p:grpSp>
      <p:sp>
        <p:nvSpPr>
          <p:cNvPr id="37" name="Заголовок 36">
            <a:extLst>
              <a:ext uri="{FF2B5EF4-FFF2-40B4-BE49-F238E27FC236}">
                <a16:creationId xmlns="" xmlns:a16="http://schemas.microsoft.com/office/drawing/2014/main" id="{4B1315E4-875E-4E7A-B7C4-CC242E883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sz="4800" b="1" dirty="0" smtClean="0">
                <a:latin typeface="Agency FB" panose="020B0503020202020204" pitchFamily="34" charset="0"/>
              </a:rPr>
              <a:t>Microcalculatoarele</a:t>
            </a:r>
            <a:endParaRPr lang="ru-RU" sz="4800" b="1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8406F84B-83F0-4BBC-AD8E-6C4E663B24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ru-RU" smtClean="0"/>
              <a:pPr rtl="0"/>
              <a:t>8</a:t>
            </a:fld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5111900" y="965916"/>
            <a:ext cx="60669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2400" dirty="0" smtClean="0">
                <a:latin typeface="Baskerville Old Face" panose="02020602080505020303" pitchFamily="18" charset="0"/>
              </a:rPr>
              <a:t>-calculatoare personale</a:t>
            </a:r>
            <a:endParaRPr lang="ru-RU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918716" y="1427581"/>
            <a:ext cx="582226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200" dirty="0" smtClean="0">
                <a:latin typeface="Agency FB" panose="020B0503020202020204" pitchFamily="34" charset="0"/>
              </a:rPr>
              <a:t>100-15000 $;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200" dirty="0" smtClean="0">
                <a:latin typeface="Agency FB" panose="020B0503020202020204" pitchFamily="34" charset="0"/>
              </a:rPr>
              <a:t>Viteza- ordinul miliardelor operații pe secundă;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200" dirty="0" smtClean="0">
                <a:latin typeface="Agency FB" panose="020B0503020202020204" pitchFamily="34" charset="0"/>
              </a:rPr>
              <a:t>Echipamente periferice: o unitate de disc rigid, flexibil, optic, o imprimantă și consolă;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o-RO" sz="3200" dirty="0" smtClean="0">
                <a:latin typeface="Agency FB" panose="020B0503020202020204" pitchFamily="34" charset="0"/>
              </a:rPr>
              <a:t>Firme: IBM, Apple, Hewlett-Packard, Dell.</a:t>
            </a:r>
            <a:endParaRPr lang="ru-RU" sz="3200" dirty="0"/>
          </a:p>
        </p:txBody>
      </p:sp>
      <p:pic>
        <p:nvPicPr>
          <p:cNvPr id="6146" name="Picture 2" descr="Imagini pentru apple comput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33" y="351610"/>
            <a:ext cx="3698932" cy="291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Imagini pentru computer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33" y="3324676"/>
            <a:ext cx="3698932" cy="3070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965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Рисунок 17" descr="Крупное изображение книг по архитектуре на книжной полке">
            <a:extLst>
              <a:ext uri="{FF2B5EF4-FFF2-40B4-BE49-F238E27FC236}">
                <a16:creationId xmlns="" xmlns:a16="http://schemas.microsoft.com/office/drawing/2014/main" id="{C96DDC1B-725A-4E23-998D-39DB95C7FF9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87"/>
            <a:ext cx="12192000" cy="6777425"/>
          </a:xfrm>
        </p:spPr>
      </p:pic>
      <p:sp>
        <p:nvSpPr>
          <p:cNvPr id="8" name="Прямоугольник 6" descr="Контрастное поле.">
            <a:extLst>
              <a:ext uri="{FF2B5EF4-FFF2-40B4-BE49-F238E27FC236}">
                <a16:creationId xmlns="" xmlns:a16="http://schemas.microsoft.com/office/drawing/2014/main" id="{069B61ED-348D-4C69-8AEB-6F6DB7533D9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595313" y="2970952"/>
            <a:ext cx="2556000" cy="182434"/>
          </a:xfrm>
          <a:custGeom>
            <a:avLst/>
            <a:gdLst>
              <a:gd name="connsiteX0" fmla="*/ 0 w 4330700"/>
              <a:gd name="connsiteY0" fmla="*/ 0 h 588834"/>
              <a:gd name="connsiteX1" fmla="*/ 4330700 w 4330700"/>
              <a:gd name="connsiteY1" fmla="*/ 0 h 588834"/>
              <a:gd name="connsiteX2" fmla="*/ 4330700 w 4330700"/>
              <a:gd name="connsiteY2" fmla="*/ 588834 h 588834"/>
              <a:gd name="connsiteX3" fmla="*/ 0 w 4330700"/>
              <a:gd name="connsiteY3" fmla="*/ 588834 h 588834"/>
              <a:gd name="connsiteX4" fmla="*/ 0 w 4330700"/>
              <a:gd name="connsiteY4" fmla="*/ 0 h 588834"/>
              <a:gd name="connsiteX0" fmla="*/ 4330700 w 4422140"/>
              <a:gd name="connsiteY0" fmla="*/ 0 h 588834"/>
              <a:gd name="connsiteX1" fmla="*/ 4330700 w 4422140"/>
              <a:gd name="connsiteY1" fmla="*/ 588834 h 588834"/>
              <a:gd name="connsiteX2" fmla="*/ 0 w 4422140"/>
              <a:gd name="connsiteY2" fmla="*/ 588834 h 588834"/>
              <a:gd name="connsiteX3" fmla="*/ 0 w 4422140"/>
              <a:gd name="connsiteY3" fmla="*/ 0 h 588834"/>
              <a:gd name="connsiteX4" fmla="*/ 4422140 w 4422140"/>
              <a:gd name="connsiteY4" fmla="*/ 91440 h 588834"/>
              <a:gd name="connsiteX0" fmla="*/ 4330700 w 4330700"/>
              <a:gd name="connsiteY0" fmla="*/ 0 h 588834"/>
              <a:gd name="connsiteX1" fmla="*/ 4330700 w 4330700"/>
              <a:gd name="connsiteY1" fmla="*/ 588834 h 588834"/>
              <a:gd name="connsiteX2" fmla="*/ 0 w 4330700"/>
              <a:gd name="connsiteY2" fmla="*/ 588834 h 588834"/>
              <a:gd name="connsiteX3" fmla="*/ 0 w 4330700"/>
              <a:gd name="connsiteY3" fmla="*/ 0 h 588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30700" h="588834">
                <a:moveTo>
                  <a:pt x="4330700" y="0"/>
                </a:moveTo>
                <a:lnTo>
                  <a:pt x="4330700" y="588834"/>
                </a:lnTo>
                <a:lnTo>
                  <a:pt x="0" y="588834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pic>
        <p:nvPicPr>
          <p:cNvPr id="9" name="Графический объект 8" descr="Пользователь" title="Значок — имя докладчика">
            <a:extLst>
              <a:ext uri="{FF2B5EF4-FFF2-40B4-BE49-F238E27FC236}">
                <a16:creationId xmlns="" xmlns:a16="http://schemas.microsoft.com/office/drawing/2014/main" id="{0D936581-1C4F-499A-B80F-85EB3B0ADBC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7874" y="4486486"/>
            <a:ext cx="218900" cy="218900"/>
          </a:xfrm>
          <a:prstGeom prst="rect">
            <a:avLst/>
          </a:prstGeom>
        </p:spPr>
      </p:pic>
      <p:pic>
        <p:nvPicPr>
          <p:cNvPr id="11" name="Графический объект 10" descr="Смартфон" title="Значок — номер телефона докладчика">
            <a:extLst>
              <a:ext uri="{FF2B5EF4-FFF2-40B4-BE49-F238E27FC236}">
                <a16:creationId xmlns="" xmlns:a16="http://schemas.microsoft.com/office/drawing/2014/main" id="{B45A175C-64D2-48F2-AAC2-400B19830503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7874" y="4895246"/>
            <a:ext cx="218900" cy="218900"/>
          </a:xfrm>
          <a:prstGeom prst="rect">
            <a:avLst/>
          </a:prstGeom>
        </p:spPr>
      </p:pic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7403D6EB-3EF0-49B9-B771-0FFC7872873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ru-RU" noProof="1"/>
              <a:t>+7 (123) 456-78-90</a:t>
            </a:r>
          </a:p>
        </p:txBody>
      </p:sp>
      <p:pic>
        <p:nvPicPr>
          <p:cNvPr id="10" name="Графический объект 9" descr="Конверт" title="Значок — адрес электронной почты докладчика">
            <a:extLst>
              <a:ext uri="{FF2B5EF4-FFF2-40B4-BE49-F238E27FC236}">
                <a16:creationId xmlns="" xmlns:a16="http://schemas.microsoft.com/office/drawing/2014/main" id="{0A5A2E66-8294-497F-B1D3-36D2F03C6D40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7874" y="5322819"/>
            <a:ext cx="218900" cy="218900"/>
          </a:xfrm>
          <a:prstGeom prst="rect">
            <a:avLst/>
          </a:prstGeom>
        </p:spPr>
      </p:pic>
      <p:sp>
        <p:nvSpPr>
          <p:cNvPr id="6" name="Текст 5">
            <a:extLst>
              <a:ext uri="{FF2B5EF4-FFF2-40B4-BE49-F238E27FC236}">
                <a16:creationId xmlns="" xmlns:a16="http://schemas.microsoft.com/office/drawing/2014/main" id="{74637AB8-D66B-47E2-8CEB-E8B5D42CE7E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ru-RU" noProof="1"/>
              <a:t>artem@contoso.com</a:t>
            </a:r>
          </a:p>
          <a:p>
            <a:pPr rtl="0"/>
            <a:endParaRPr lang="ru-RU" noProof="1"/>
          </a:p>
        </p:txBody>
      </p:sp>
      <p:pic>
        <p:nvPicPr>
          <p:cNvPr id="17" name="Графический объект 16" descr="Ссылка">
            <a:extLst>
              <a:ext uri="{FF2B5EF4-FFF2-40B4-BE49-F238E27FC236}">
                <a16:creationId xmlns="" xmlns:a16="http://schemas.microsoft.com/office/drawing/2014/main" id="{8B0D17A9-1A1F-4E6C-89F3-F8C144A5A881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21015" y="5700480"/>
            <a:ext cx="244786" cy="244786"/>
          </a:xfrm>
          <a:prstGeom prst="rect">
            <a:avLst/>
          </a:prstGeom>
        </p:spPr>
      </p:pic>
      <p:sp>
        <p:nvSpPr>
          <p:cNvPr id="7" name="Текст 6">
            <a:extLst>
              <a:ext uri="{FF2B5EF4-FFF2-40B4-BE49-F238E27FC236}">
                <a16:creationId xmlns="" xmlns:a16="http://schemas.microsoft.com/office/drawing/2014/main" id="{6E734FFE-24D3-4BB4-93BD-AD5CADA3FE6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ru-RU" noProof="1"/>
              <a:t>www.contoso.com</a:t>
            </a:r>
          </a:p>
        </p:txBody>
      </p:sp>
      <p:sp>
        <p:nvSpPr>
          <p:cNvPr id="2" name="Подзаголовок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2" name="Заголовок 11"/>
          <p:cNvSpPr>
            <a:spLocks noGrp="1"/>
          </p:cNvSpPr>
          <p:nvPr>
            <p:ph type="ctrTitle"/>
          </p:nvPr>
        </p:nvSpPr>
        <p:spPr>
          <a:xfrm>
            <a:off x="282914" y="149399"/>
            <a:ext cx="4860000" cy="6480000"/>
          </a:xfrm>
        </p:spPr>
        <p:txBody>
          <a:bodyPr/>
          <a:lstStyle/>
          <a:p>
            <a:pPr algn="ctr"/>
            <a:r>
              <a:rPr lang="ro-RO" dirty="0" smtClean="0"/>
              <a:t>Mulțumim pentru atenție!</a:t>
            </a:r>
            <a:r>
              <a:rPr lang="ro-RO" sz="2800" dirty="0" smtClean="0"/>
              <a:t/>
            </a:r>
            <a:br>
              <a:rPr lang="ro-RO" sz="2800" dirty="0" smtClean="0"/>
            </a:br>
            <a:r>
              <a:rPr lang="ro-RO" sz="2800" dirty="0" smtClean="0"/>
              <a:t>Realizat de Jantoan Nicoleta și Roșca Marcel </a:t>
            </a:r>
            <a:br>
              <a:rPr lang="ro-RO" sz="2800" dirty="0" smtClean="0"/>
            </a:br>
            <a:r>
              <a:rPr lang="ro-RO" sz="2800" dirty="0" smtClean="0"/>
              <a:t>Clasa a X-a ”B„</a:t>
            </a:r>
            <a:endParaRPr lang="ru-RU" dirty="0"/>
          </a:p>
        </p:txBody>
      </p:sp>
      <p:pic>
        <p:nvPicPr>
          <p:cNvPr id="7170" name="Picture 2" descr="Imagini pentru the evolution of computers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357" y="181388"/>
            <a:ext cx="6172200" cy="5626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04718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135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8E40C8"/>
      </a:accent1>
      <a:accent2>
        <a:srgbClr val="D1A458"/>
      </a:accent2>
      <a:accent3>
        <a:srgbClr val="219550"/>
      </a:accent3>
      <a:accent4>
        <a:srgbClr val="5AA2C8"/>
      </a:accent4>
      <a:accent5>
        <a:srgbClr val="D1737B"/>
      </a:accent5>
      <a:accent6>
        <a:srgbClr val="7B7931"/>
      </a:accent6>
      <a:hlink>
        <a:srgbClr val="8E40C8"/>
      </a:hlink>
      <a:folHlink>
        <a:srgbClr val="8E40C8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6549_TF16411248.potx" id="{6E250086-97E1-4042-811E-BB45AE74F0FB}" vid="{3860F70A-3D30-41D9-8434-6A7E943678DC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43E42B-7C8A-4AB1-9F29-E7D83A36D5D6}">
  <ds:schemaRefs>
    <ds:schemaRef ds:uri="http://schemas.microsoft.com/office/infopath/2007/PartnerControls"/>
    <ds:schemaRef ds:uri="http://www.w3.org/XML/1998/namespace"/>
    <ds:schemaRef ds:uri="http://purl.org/dc/dcmitype/"/>
    <ds:schemaRef ds:uri="http://schemas.openxmlformats.org/package/2006/metadata/core-properties"/>
    <ds:schemaRef ds:uri="http://purl.org/dc/elements/1.1/"/>
    <ds:schemaRef ds:uri="http://purl.org/dc/terms/"/>
    <ds:schemaRef ds:uri="fb0879af-3eba-417a-a55a-ffe6dcd6ca77"/>
    <ds:schemaRef ds:uri="http://schemas.microsoft.com/office/2006/documentManagement/types"/>
    <ds:schemaRef ds:uri="6dc4bcd6-49db-4c07-9060-8acfc67cef9f"/>
    <ds:schemaRef ds:uri="http://schemas.microsoft.com/sharepoint/v3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F655827-7CC1-40B1-BA1C-E9676D7EED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TM03457496[[fn=Параллакс]]</Template>
  <TotalTime>0</TotalTime>
  <Words>253</Words>
  <Application>Microsoft Office PowerPoint</Application>
  <PresentationFormat>Широкоэкранный</PresentationFormat>
  <Paragraphs>61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8" baseType="lpstr">
      <vt:lpstr>Agency FB</vt:lpstr>
      <vt:lpstr>Arial</vt:lpstr>
      <vt:lpstr>Baskerville Old Face</vt:lpstr>
      <vt:lpstr>Calibri</vt:lpstr>
      <vt:lpstr>Cambria</vt:lpstr>
      <vt:lpstr>Courier New</vt:lpstr>
      <vt:lpstr>Times New Roman</vt:lpstr>
      <vt:lpstr>Wingdings</vt:lpstr>
      <vt:lpstr>Тема Office</vt:lpstr>
      <vt:lpstr>Clasificarea calculatoarelor</vt:lpstr>
      <vt:lpstr>Caracteristica generală:</vt:lpstr>
      <vt:lpstr>Clasificarea calculatoarelor:</vt:lpstr>
      <vt:lpstr>Презентация PowerPoint</vt:lpstr>
      <vt:lpstr>Calculatoarele mari </vt:lpstr>
      <vt:lpstr>Schema-bloc a unui calculator  mare</vt:lpstr>
      <vt:lpstr>Minicalculatoarele</vt:lpstr>
      <vt:lpstr>Microcalculatoarele</vt:lpstr>
      <vt:lpstr>Mulțumim pentru atenție! Realizat de Jantoan Nicoleta și Roșca Marcel  Clasa a X-a ”B„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2019-04-21T14:06:53Z</dcterms:created>
  <dcterms:modified xsi:type="dcterms:W3CDTF">2019-04-21T20:07:08Z</dcterms:modified>
</cp:coreProperties>
</file>